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0" r:id="rId4"/>
    <p:sldId id="258" r:id="rId5"/>
    <p:sldId id="259" r:id="rId6"/>
    <p:sldId id="261" r:id="rId7"/>
    <p:sldId id="266" r:id="rId8"/>
    <p:sldId id="262" r:id="rId9"/>
    <p:sldId id="263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7619"/>
  </p:normalViewPr>
  <p:slideViewPr>
    <p:cSldViewPr snapToGrid="0" snapToObjects="1">
      <p:cViewPr varScale="1">
        <p:scale>
          <a:sx n="98" d="100"/>
          <a:sy n="98" d="100"/>
        </p:scale>
        <p:origin x="4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svg"/><Relationship Id="rId1" Type="http://schemas.openxmlformats.org/officeDocument/2006/relationships/image" Target="../media/image8.png"/><Relationship Id="rId6" Type="http://schemas.openxmlformats.org/officeDocument/2006/relationships/image" Target="../media/image7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svg"/><Relationship Id="rId1" Type="http://schemas.openxmlformats.org/officeDocument/2006/relationships/image" Target="../media/image23.png"/><Relationship Id="rId6" Type="http://schemas.openxmlformats.org/officeDocument/2006/relationships/image" Target="../media/image22.svg"/><Relationship Id="rId5" Type="http://schemas.openxmlformats.org/officeDocument/2006/relationships/image" Target="../media/image25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AC5EA5-B422-4BF8-9E6B-C06357FDE6B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EB30084-2FB3-4490-81F7-571862E8FD40}">
      <dgm:prSet/>
      <dgm:spPr/>
      <dgm:t>
        <a:bodyPr/>
        <a:lstStyle/>
        <a:p>
          <a:pPr>
            <a:defRPr cap="all"/>
          </a:pPr>
          <a:r>
            <a:rPr lang="en-US"/>
            <a:t>A good grill</a:t>
          </a:r>
        </a:p>
      </dgm:t>
    </dgm:pt>
    <dgm:pt modelId="{EAEACEB6-F65A-40C3-8708-D9F2A061CE8F}" type="parTrans" cxnId="{D74EC385-D00D-496F-B919-FD44A446104D}">
      <dgm:prSet/>
      <dgm:spPr/>
      <dgm:t>
        <a:bodyPr/>
        <a:lstStyle/>
        <a:p>
          <a:endParaRPr lang="en-US"/>
        </a:p>
      </dgm:t>
    </dgm:pt>
    <dgm:pt modelId="{5DEDE0BD-D50E-46CB-9DFB-055FB5F5FDD4}" type="sibTrans" cxnId="{D74EC385-D00D-496F-B919-FD44A446104D}">
      <dgm:prSet/>
      <dgm:spPr/>
      <dgm:t>
        <a:bodyPr/>
        <a:lstStyle/>
        <a:p>
          <a:endParaRPr lang="en-US"/>
        </a:p>
      </dgm:t>
    </dgm:pt>
    <dgm:pt modelId="{F09CEB0E-3141-4547-9841-9324C5C6AF6C}">
      <dgm:prSet/>
      <dgm:spPr/>
      <dgm:t>
        <a:bodyPr/>
        <a:lstStyle/>
        <a:p>
          <a:pPr>
            <a:defRPr cap="all"/>
          </a:pPr>
          <a:r>
            <a:rPr lang="en-US"/>
            <a:t>A good grill program</a:t>
          </a:r>
        </a:p>
      </dgm:t>
    </dgm:pt>
    <dgm:pt modelId="{0272C0D1-90B1-430D-8216-4E334B694753}" type="parTrans" cxnId="{EAC5B99C-0625-459C-BC23-3AF36F9313A9}">
      <dgm:prSet/>
      <dgm:spPr/>
      <dgm:t>
        <a:bodyPr/>
        <a:lstStyle/>
        <a:p>
          <a:endParaRPr lang="en-US"/>
        </a:p>
      </dgm:t>
    </dgm:pt>
    <dgm:pt modelId="{DE1680E7-4F66-4DDD-B217-1789D868FD8C}" type="sibTrans" cxnId="{EAC5B99C-0625-459C-BC23-3AF36F9313A9}">
      <dgm:prSet/>
      <dgm:spPr/>
      <dgm:t>
        <a:bodyPr/>
        <a:lstStyle/>
        <a:p>
          <a:endParaRPr lang="en-US"/>
        </a:p>
      </dgm:t>
    </dgm:pt>
    <dgm:pt modelId="{E6E744F1-0851-44F0-9D43-7B24297EC33D}">
      <dgm:prSet/>
      <dgm:spPr/>
      <dgm:t>
        <a:bodyPr/>
        <a:lstStyle/>
        <a:p>
          <a:pPr>
            <a:defRPr cap="all"/>
          </a:pPr>
          <a:r>
            <a:rPr lang="en-US"/>
            <a:t>A few eggs</a:t>
          </a:r>
        </a:p>
      </dgm:t>
    </dgm:pt>
    <dgm:pt modelId="{7C626A77-7535-4F35-A69F-8E9F7F641145}" type="parTrans" cxnId="{AA961596-6770-46A3-9307-2394613E696F}">
      <dgm:prSet/>
      <dgm:spPr/>
      <dgm:t>
        <a:bodyPr/>
        <a:lstStyle/>
        <a:p>
          <a:endParaRPr lang="en-US"/>
        </a:p>
      </dgm:t>
    </dgm:pt>
    <dgm:pt modelId="{881E2653-76F8-4292-AE42-406925EDA443}" type="sibTrans" cxnId="{AA961596-6770-46A3-9307-2394613E696F}">
      <dgm:prSet/>
      <dgm:spPr/>
      <dgm:t>
        <a:bodyPr/>
        <a:lstStyle/>
        <a:p>
          <a:endParaRPr lang="en-US"/>
        </a:p>
      </dgm:t>
    </dgm:pt>
    <dgm:pt modelId="{F4BFCFA0-FFF7-41E3-8D05-71C7FEB6DDE5}" type="pres">
      <dgm:prSet presAssocID="{8CAC5EA5-B422-4BF8-9E6B-C06357FDE6B8}" presName="root" presStyleCnt="0">
        <dgm:presLayoutVars>
          <dgm:dir/>
          <dgm:resizeHandles val="exact"/>
        </dgm:presLayoutVars>
      </dgm:prSet>
      <dgm:spPr/>
    </dgm:pt>
    <dgm:pt modelId="{72C621C0-1AC7-4BDB-BB2C-EB83100E4A10}" type="pres">
      <dgm:prSet presAssocID="{7EB30084-2FB3-4490-81F7-571862E8FD40}" presName="compNode" presStyleCnt="0"/>
      <dgm:spPr/>
    </dgm:pt>
    <dgm:pt modelId="{F4DE7F26-29E8-4E20-97DB-717DC6826702}" type="pres">
      <dgm:prSet presAssocID="{7EB30084-2FB3-4490-81F7-571862E8FD40}" presName="iconBgRect" presStyleLbl="bgShp" presStyleIdx="0" presStyleCnt="3"/>
      <dgm:spPr/>
    </dgm:pt>
    <dgm:pt modelId="{5CF4CED6-C5C2-4514-8B8E-628A008693EA}" type="pres">
      <dgm:prSet presAssocID="{7EB30084-2FB3-4490-81F7-571862E8FD4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7E2A5029-85F5-4D8D-8878-90DFADFDA1A2}" type="pres">
      <dgm:prSet presAssocID="{7EB30084-2FB3-4490-81F7-571862E8FD40}" presName="spaceRect" presStyleCnt="0"/>
      <dgm:spPr/>
    </dgm:pt>
    <dgm:pt modelId="{C92D1AFE-EC6B-4A2A-B791-2B487C4EEC23}" type="pres">
      <dgm:prSet presAssocID="{7EB30084-2FB3-4490-81F7-571862E8FD40}" presName="textRect" presStyleLbl="revTx" presStyleIdx="0" presStyleCnt="3">
        <dgm:presLayoutVars>
          <dgm:chMax val="1"/>
          <dgm:chPref val="1"/>
        </dgm:presLayoutVars>
      </dgm:prSet>
      <dgm:spPr/>
    </dgm:pt>
    <dgm:pt modelId="{3321DEB2-7D05-467F-B193-5060E385B3DF}" type="pres">
      <dgm:prSet presAssocID="{5DEDE0BD-D50E-46CB-9DFB-055FB5F5FDD4}" presName="sibTrans" presStyleCnt="0"/>
      <dgm:spPr/>
    </dgm:pt>
    <dgm:pt modelId="{CDF86016-BA72-4EA1-A9B6-0B07EE673600}" type="pres">
      <dgm:prSet presAssocID="{F09CEB0E-3141-4547-9841-9324C5C6AF6C}" presName="compNode" presStyleCnt="0"/>
      <dgm:spPr/>
    </dgm:pt>
    <dgm:pt modelId="{47E705F6-E3F6-4631-BC47-B59E26389F39}" type="pres">
      <dgm:prSet presAssocID="{F09CEB0E-3141-4547-9841-9324C5C6AF6C}" presName="iconBgRect" presStyleLbl="bgShp" presStyleIdx="1" presStyleCnt="3"/>
      <dgm:spPr/>
    </dgm:pt>
    <dgm:pt modelId="{A9C0FF63-590F-4CA6-9584-1A9BD16967C6}" type="pres">
      <dgm:prSet presAssocID="{F09CEB0E-3141-4547-9841-9324C5C6AF6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8CCA79A-8D39-481C-AD55-620F70DEE7B3}" type="pres">
      <dgm:prSet presAssocID="{F09CEB0E-3141-4547-9841-9324C5C6AF6C}" presName="spaceRect" presStyleCnt="0"/>
      <dgm:spPr/>
    </dgm:pt>
    <dgm:pt modelId="{5C1F7DE1-432A-478C-A142-A8D951CB2AC4}" type="pres">
      <dgm:prSet presAssocID="{F09CEB0E-3141-4547-9841-9324C5C6AF6C}" presName="textRect" presStyleLbl="revTx" presStyleIdx="1" presStyleCnt="3">
        <dgm:presLayoutVars>
          <dgm:chMax val="1"/>
          <dgm:chPref val="1"/>
        </dgm:presLayoutVars>
      </dgm:prSet>
      <dgm:spPr/>
    </dgm:pt>
    <dgm:pt modelId="{6A3F1F16-E8BC-4A69-A211-E68E4BB8FA0E}" type="pres">
      <dgm:prSet presAssocID="{DE1680E7-4F66-4DDD-B217-1789D868FD8C}" presName="sibTrans" presStyleCnt="0"/>
      <dgm:spPr/>
    </dgm:pt>
    <dgm:pt modelId="{5E841518-302C-4635-B429-A5A2C0AF12C5}" type="pres">
      <dgm:prSet presAssocID="{E6E744F1-0851-44F0-9D43-7B24297EC33D}" presName="compNode" presStyleCnt="0"/>
      <dgm:spPr/>
    </dgm:pt>
    <dgm:pt modelId="{29C09A30-F406-4EE5-8F50-B9F66FC87167}" type="pres">
      <dgm:prSet presAssocID="{E6E744F1-0851-44F0-9D43-7B24297EC33D}" presName="iconBgRect" presStyleLbl="bgShp" presStyleIdx="2" presStyleCnt="3"/>
      <dgm:spPr/>
    </dgm:pt>
    <dgm:pt modelId="{528CF189-674C-4083-A0CE-7BC13F7E670B}" type="pres">
      <dgm:prSet presAssocID="{E6E744F1-0851-44F0-9D43-7B24297EC33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ggs In Basket"/>
        </a:ext>
      </dgm:extLst>
    </dgm:pt>
    <dgm:pt modelId="{4D14BFFE-46FA-4E82-86AB-344FE5542907}" type="pres">
      <dgm:prSet presAssocID="{E6E744F1-0851-44F0-9D43-7B24297EC33D}" presName="spaceRect" presStyleCnt="0"/>
      <dgm:spPr/>
    </dgm:pt>
    <dgm:pt modelId="{B69E5142-B126-42A4-AC9C-B33B2601C969}" type="pres">
      <dgm:prSet presAssocID="{E6E744F1-0851-44F0-9D43-7B24297EC33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7B7E120-5A11-4B04-BB25-5996B5E4D7AF}" type="presOf" srcId="{F09CEB0E-3141-4547-9841-9324C5C6AF6C}" destId="{5C1F7DE1-432A-478C-A142-A8D951CB2AC4}" srcOrd="0" destOrd="0" presId="urn:microsoft.com/office/officeart/2018/5/layout/IconCircleLabelList"/>
    <dgm:cxn modelId="{AC125E5D-336B-439F-B248-B12BAE8EA5F3}" type="presOf" srcId="{7EB30084-2FB3-4490-81F7-571862E8FD40}" destId="{C92D1AFE-EC6B-4A2A-B791-2B487C4EEC23}" srcOrd="0" destOrd="0" presId="urn:microsoft.com/office/officeart/2018/5/layout/IconCircleLabelList"/>
    <dgm:cxn modelId="{0B2F5B67-BF90-456D-874A-EEB13FB093C0}" type="presOf" srcId="{8CAC5EA5-B422-4BF8-9E6B-C06357FDE6B8}" destId="{F4BFCFA0-FFF7-41E3-8D05-71C7FEB6DDE5}" srcOrd="0" destOrd="0" presId="urn:microsoft.com/office/officeart/2018/5/layout/IconCircleLabelList"/>
    <dgm:cxn modelId="{6A50C57C-94B4-4DFE-8E78-C217B0A7DD68}" type="presOf" srcId="{E6E744F1-0851-44F0-9D43-7B24297EC33D}" destId="{B69E5142-B126-42A4-AC9C-B33B2601C969}" srcOrd="0" destOrd="0" presId="urn:microsoft.com/office/officeart/2018/5/layout/IconCircleLabelList"/>
    <dgm:cxn modelId="{D74EC385-D00D-496F-B919-FD44A446104D}" srcId="{8CAC5EA5-B422-4BF8-9E6B-C06357FDE6B8}" destId="{7EB30084-2FB3-4490-81F7-571862E8FD40}" srcOrd="0" destOrd="0" parTransId="{EAEACEB6-F65A-40C3-8708-D9F2A061CE8F}" sibTransId="{5DEDE0BD-D50E-46CB-9DFB-055FB5F5FDD4}"/>
    <dgm:cxn modelId="{AA961596-6770-46A3-9307-2394613E696F}" srcId="{8CAC5EA5-B422-4BF8-9E6B-C06357FDE6B8}" destId="{E6E744F1-0851-44F0-9D43-7B24297EC33D}" srcOrd="2" destOrd="0" parTransId="{7C626A77-7535-4F35-A69F-8E9F7F641145}" sibTransId="{881E2653-76F8-4292-AE42-406925EDA443}"/>
    <dgm:cxn modelId="{EAC5B99C-0625-459C-BC23-3AF36F9313A9}" srcId="{8CAC5EA5-B422-4BF8-9E6B-C06357FDE6B8}" destId="{F09CEB0E-3141-4547-9841-9324C5C6AF6C}" srcOrd="1" destOrd="0" parTransId="{0272C0D1-90B1-430D-8216-4E334B694753}" sibTransId="{DE1680E7-4F66-4DDD-B217-1789D868FD8C}"/>
    <dgm:cxn modelId="{0BFD2083-1B75-49FA-940D-175CBD50D6EE}" type="presParOf" srcId="{F4BFCFA0-FFF7-41E3-8D05-71C7FEB6DDE5}" destId="{72C621C0-1AC7-4BDB-BB2C-EB83100E4A10}" srcOrd="0" destOrd="0" presId="urn:microsoft.com/office/officeart/2018/5/layout/IconCircleLabelList"/>
    <dgm:cxn modelId="{58FAD80F-978E-443A-B899-1C52EA6E24BB}" type="presParOf" srcId="{72C621C0-1AC7-4BDB-BB2C-EB83100E4A10}" destId="{F4DE7F26-29E8-4E20-97DB-717DC6826702}" srcOrd="0" destOrd="0" presId="urn:microsoft.com/office/officeart/2018/5/layout/IconCircleLabelList"/>
    <dgm:cxn modelId="{4879FD43-DD3D-42FE-AEB2-C646E140638A}" type="presParOf" srcId="{72C621C0-1AC7-4BDB-BB2C-EB83100E4A10}" destId="{5CF4CED6-C5C2-4514-8B8E-628A008693EA}" srcOrd="1" destOrd="0" presId="urn:microsoft.com/office/officeart/2018/5/layout/IconCircleLabelList"/>
    <dgm:cxn modelId="{931A2E93-153C-4337-9083-EF7BA676636A}" type="presParOf" srcId="{72C621C0-1AC7-4BDB-BB2C-EB83100E4A10}" destId="{7E2A5029-85F5-4D8D-8878-90DFADFDA1A2}" srcOrd="2" destOrd="0" presId="urn:microsoft.com/office/officeart/2018/5/layout/IconCircleLabelList"/>
    <dgm:cxn modelId="{418684FF-0EDC-4A03-93BE-D6FB97947537}" type="presParOf" srcId="{72C621C0-1AC7-4BDB-BB2C-EB83100E4A10}" destId="{C92D1AFE-EC6B-4A2A-B791-2B487C4EEC23}" srcOrd="3" destOrd="0" presId="urn:microsoft.com/office/officeart/2018/5/layout/IconCircleLabelList"/>
    <dgm:cxn modelId="{46A6CCEA-0EB7-4FD8-BFDD-516226E24BBC}" type="presParOf" srcId="{F4BFCFA0-FFF7-41E3-8D05-71C7FEB6DDE5}" destId="{3321DEB2-7D05-467F-B193-5060E385B3DF}" srcOrd="1" destOrd="0" presId="urn:microsoft.com/office/officeart/2018/5/layout/IconCircleLabelList"/>
    <dgm:cxn modelId="{B97DC085-04D4-4239-B91C-65ACDC49E12C}" type="presParOf" srcId="{F4BFCFA0-FFF7-41E3-8D05-71C7FEB6DDE5}" destId="{CDF86016-BA72-4EA1-A9B6-0B07EE673600}" srcOrd="2" destOrd="0" presId="urn:microsoft.com/office/officeart/2018/5/layout/IconCircleLabelList"/>
    <dgm:cxn modelId="{06397656-125C-4F80-8803-9B835DFC0909}" type="presParOf" srcId="{CDF86016-BA72-4EA1-A9B6-0B07EE673600}" destId="{47E705F6-E3F6-4631-BC47-B59E26389F39}" srcOrd="0" destOrd="0" presId="urn:microsoft.com/office/officeart/2018/5/layout/IconCircleLabelList"/>
    <dgm:cxn modelId="{74938ED0-306C-4F52-9F30-8C57C72ACBD0}" type="presParOf" srcId="{CDF86016-BA72-4EA1-A9B6-0B07EE673600}" destId="{A9C0FF63-590F-4CA6-9584-1A9BD16967C6}" srcOrd="1" destOrd="0" presId="urn:microsoft.com/office/officeart/2018/5/layout/IconCircleLabelList"/>
    <dgm:cxn modelId="{2CBE916C-CDED-4A92-8CAC-47CF689EF95F}" type="presParOf" srcId="{CDF86016-BA72-4EA1-A9B6-0B07EE673600}" destId="{48CCA79A-8D39-481C-AD55-620F70DEE7B3}" srcOrd="2" destOrd="0" presId="urn:microsoft.com/office/officeart/2018/5/layout/IconCircleLabelList"/>
    <dgm:cxn modelId="{FEDACEE8-8FF2-487D-BC9C-B0EF192BBCB2}" type="presParOf" srcId="{CDF86016-BA72-4EA1-A9B6-0B07EE673600}" destId="{5C1F7DE1-432A-478C-A142-A8D951CB2AC4}" srcOrd="3" destOrd="0" presId="urn:microsoft.com/office/officeart/2018/5/layout/IconCircleLabelList"/>
    <dgm:cxn modelId="{D8A725AC-968D-439C-B2B4-28EFE2CB7334}" type="presParOf" srcId="{F4BFCFA0-FFF7-41E3-8D05-71C7FEB6DDE5}" destId="{6A3F1F16-E8BC-4A69-A211-E68E4BB8FA0E}" srcOrd="3" destOrd="0" presId="urn:microsoft.com/office/officeart/2018/5/layout/IconCircleLabelList"/>
    <dgm:cxn modelId="{A5D6548E-B17A-4F64-B5C9-65FB1692ECEB}" type="presParOf" srcId="{F4BFCFA0-FFF7-41E3-8D05-71C7FEB6DDE5}" destId="{5E841518-302C-4635-B429-A5A2C0AF12C5}" srcOrd="4" destOrd="0" presId="urn:microsoft.com/office/officeart/2018/5/layout/IconCircleLabelList"/>
    <dgm:cxn modelId="{8F13469F-2DE0-45C8-8AAB-DB920D635996}" type="presParOf" srcId="{5E841518-302C-4635-B429-A5A2C0AF12C5}" destId="{29C09A30-F406-4EE5-8F50-B9F66FC87167}" srcOrd="0" destOrd="0" presId="urn:microsoft.com/office/officeart/2018/5/layout/IconCircleLabelList"/>
    <dgm:cxn modelId="{E1FFBDD2-7F95-41DF-86B8-329BE1273287}" type="presParOf" srcId="{5E841518-302C-4635-B429-A5A2C0AF12C5}" destId="{528CF189-674C-4083-A0CE-7BC13F7E670B}" srcOrd="1" destOrd="0" presId="urn:microsoft.com/office/officeart/2018/5/layout/IconCircleLabelList"/>
    <dgm:cxn modelId="{FCBA4596-1D17-4D7C-A4E9-26A4D99D1C4C}" type="presParOf" srcId="{5E841518-302C-4635-B429-A5A2C0AF12C5}" destId="{4D14BFFE-46FA-4E82-86AB-344FE5542907}" srcOrd="2" destOrd="0" presId="urn:microsoft.com/office/officeart/2018/5/layout/IconCircleLabelList"/>
    <dgm:cxn modelId="{561D82EA-CFB4-4399-BA28-33E7C72A528A}" type="presParOf" srcId="{5E841518-302C-4635-B429-A5A2C0AF12C5}" destId="{B69E5142-B126-42A4-AC9C-B33B2601C96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D37667-829C-43E8-AE25-9CF4B91404E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B4BBF01-30D3-4CCB-A8A3-1C193327290E}">
      <dgm:prSet/>
      <dgm:spPr/>
      <dgm:t>
        <a:bodyPr/>
        <a:lstStyle/>
        <a:p>
          <a:r>
            <a:rPr lang="en-US"/>
            <a:t>Temperature to cook egg ~65</a:t>
          </a:r>
          <a:r>
            <a:rPr lang="en-US" baseline="30000"/>
            <a:t>o</a:t>
          </a:r>
          <a:r>
            <a:rPr lang="en-US"/>
            <a:t>C; need higher temps to account for heat loss</a:t>
          </a:r>
        </a:p>
      </dgm:t>
    </dgm:pt>
    <dgm:pt modelId="{FD6F0032-F964-4C4D-8797-43A34B6DE964}" type="parTrans" cxnId="{8D9BE442-5F84-4E1C-8C28-814680D38C9D}">
      <dgm:prSet/>
      <dgm:spPr/>
      <dgm:t>
        <a:bodyPr/>
        <a:lstStyle/>
        <a:p>
          <a:endParaRPr lang="en-US"/>
        </a:p>
      </dgm:t>
    </dgm:pt>
    <dgm:pt modelId="{FA037DF6-A70C-4736-8626-469B1EAB4623}" type="sibTrans" cxnId="{8D9BE442-5F84-4E1C-8C28-814680D38C9D}">
      <dgm:prSet/>
      <dgm:spPr/>
      <dgm:t>
        <a:bodyPr/>
        <a:lstStyle/>
        <a:p>
          <a:endParaRPr lang="en-US"/>
        </a:p>
      </dgm:t>
    </dgm:pt>
    <dgm:pt modelId="{5E8AB683-A623-42BE-B236-EB3D89B7B328}">
      <dgm:prSet/>
      <dgm:spPr/>
      <dgm:t>
        <a:bodyPr/>
        <a:lstStyle/>
        <a:p>
          <a:r>
            <a:rPr lang="en-US"/>
            <a:t>It’s Not achieving </a:t>
          </a:r>
          <a:r>
            <a:rPr lang="en-US" b="1"/>
            <a:t>max flops</a:t>
          </a:r>
          <a:r>
            <a:rPr lang="en-US"/>
            <a:t>…</a:t>
          </a:r>
        </a:p>
      </dgm:t>
    </dgm:pt>
    <dgm:pt modelId="{12D589A2-815B-4F70-8F2F-E73C8398020A}" type="parTrans" cxnId="{C0079BB3-901C-4CEB-A52D-310423FABC57}">
      <dgm:prSet/>
      <dgm:spPr/>
      <dgm:t>
        <a:bodyPr/>
        <a:lstStyle/>
        <a:p>
          <a:endParaRPr lang="en-US"/>
        </a:p>
      </dgm:t>
    </dgm:pt>
    <dgm:pt modelId="{088CA66E-48BA-4BDA-A8E7-FA70C05AFE6E}" type="sibTrans" cxnId="{C0079BB3-901C-4CEB-A52D-310423FABC57}">
      <dgm:prSet/>
      <dgm:spPr/>
      <dgm:t>
        <a:bodyPr/>
        <a:lstStyle/>
        <a:p>
          <a:endParaRPr lang="en-US"/>
        </a:p>
      </dgm:t>
    </dgm:pt>
    <dgm:pt modelId="{545FBDE7-FC78-4F41-9FD5-1ACFDC69B1B2}">
      <dgm:prSet/>
      <dgm:spPr/>
      <dgm:t>
        <a:bodyPr/>
        <a:lstStyle/>
        <a:p>
          <a:r>
            <a:rPr lang="en-US"/>
            <a:t>Let’s do some </a:t>
          </a:r>
          <a:r>
            <a:rPr lang="en-US" b="1"/>
            <a:t>math</a:t>
          </a:r>
          <a:r>
            <a:rPr lang="en-US"/>
            <a:t>…</a:t>
          </a:r>
        </a:p>
      </dgm:t>
    </dgm:pt>
    <dgm:pt modelId="{2FB84840-71D3-432A-B615-8A568C38A5AE}" type="parTrans" cxnId="{86E7BB87-4184-45C0-BCAF-0BB9A691E045}">
      <dgm:prSet/>
      <dgm:spPr/>
      <dgm:t>
        <a:bodyPr/>
        <a:lstStyle/>
        <a:p>
          <a:endParaRPr lang="en-US"/>
        </a:p>
      </dgm:t>
    </dgm:pt>
    <dgm:pt modelId="{27E496E8-ECD3-43E5-AB52-7D86AAE86243}" type="sibTrans" cxnId="{86E7BB87-4184-45C0-BCAF-0BB9A691E045}">
      <dgm:prSet/>
      <dgm:spPr/>
      <dgm:t>
        <a:bodyPr/>
        <a:lstStyle/>
        <a:p>
          <a:endParaRPr lang="en-US"/>
        </a:p>
      </dgm:t>
    </dgm:pt>
    <dgm:pt modelId="{A1AE4E10-8A0A-42BD-BFC8-A845A02336BE}" type="pres">
      <dgm:prSet presAssocID="{85D37667-829C-43E8-AE25-9CF4B91404E8}" presName="root" presStyleCnt="0">
        <dgm:presLayoutVars>
          <dgm:dir/>
          <dgm:resizeHandles val="exact"/>
        </dgm:presLayoutVars>
      </dgm:prSet>
      <dgm:spPr/>
    </dgm:pt>
    <dgm:pt modelId="{D164A743-434F-4582-AFEC-49B76C6A2E8F}" type="pres">
      <dgm:prSet presAssocID="{8B4BBF01-30D3-4CCB-A8A3-1C193327290E}" presName="compNode" presStyleCnt="0"/>
      <dgm:spPr/>
    </dgm:pt>
    <dgm:pt modelId="{2024DFC1-3933-47CE-A719-F582F051F55D}" type="pres">
      <dgm:prSet presAssocID="{8B4BBF01-30D3-4CCB-A8A3-1C193327290E}" presName="bgRect" presStyleLbl="bgShp" presStyleIdx="0" presStyleCnt="3"/>
      <dgm:spPr/>
    </dgm:pt>
    <dgm:pt modelId="{CF54FE3D-38A8-40DA-8A64-8ADA9C10E8AE}" type="pres">
      <dgm:prSet presAssocID="{8B4BBF01-30D3-4CCB-A8A3-1C193327290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21A0B8FD-ADC4-43EF-954D-2CF42BC4C513}" type="pres">
      <dgm:prSet presAssocID="{8B4BBF01-30D3-4CCB-A8A3-1C193327290E}" presName="spaceRect" presStyleCnt="0"/>
      <dgm:spPr/>
    </dgm:pt>
    <dgm:pt modelId="{7C3772FD-BC6E-45BB-8CEC-5C1EBBCE9906}" type="pres">
      <dgm:prSet presAssocID="{8B4BBF01-30D3-4CCB-A8A3-1C193327290E}" presName="parTx" presStyleLbl="revTx" presStyleIdx="0" presStyleCnt="3">
        <dgm:presLayoutVars>
          <dgm:chMax val="0"/>
          <dgm:chPref val="0"/>
        </dgm:presLayoutVars>
      </dgm:prSet>
      <dgm:spPr/>
    </dgm:pt>
    <dgm:pt modelId="{48F739AF-1DB8-43B8-A155-3031B69C266E}" type="pres">
      <dgm:prSet presAssocID="{FA037DF6-A70C-4736-8626-469B1EAB4623}" presName="sibTrans" presStyleCnt="0"/>
      <dgm:spPr/>
    </dgm:pt>
    <dgm:pt modelId="{B411B04A-5218-41B5-9690-B26E9ED62FA4}" type="pres">
      <dgm:prSet presAssocID="{5E8AB683-A623-42BE-B236-EB3D89B7B328}" presName="compNode" presStyleCnt="0"/>
      <dgm:spPr/>
    </dgm:pt>
    <dgm:pt modelId="{2EFF60D3-37D4-4DD7-83A5-8C83A2F9C99D}" type="pres">
      <dgm:prSet presAssocID="{5E8AB683-A623-42BE-B236-EB3D89B7B328}" presName="bgRect" presStyleLbl="bgShp" presStyleIdx="1" presStyleCnt="3"/>
      <dgm:spPr/>
    </dgm:pt>
    <dgm:pt modelId="{7A3B51A8-2760-45A2-8D82-48328B953DAE}" type="pres">
      <dgm:prSet presAssocID="{5E8AB683-A623-42BE-B236-EB3D89B7B32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piration2"/>
        </a:ext>
      </dgm:extLst>
    </dgm:pt>
    <dgm:pt modelId="{945F9806-199A-47AF-AD4C-4B47BE028128}" type="pres">
      <dgm:prSet presAssocID="{5E8AB683-A623-42BE-B236-EB3D89B7B328}" presName="spaceRect" presStyleCnt="0"/>
      <dgm:spPr/>
    </dgm:pt>
    <dgm:pt modelId="{9D9DE7E2-6963-4D7A-A079-5427E8B36EF2}" type="pres">
      <dgm:prSet presAssocID="{5E8AB683-A623-42BE-B236-EB3D89B7B328}" presName="parTx" presStyleLbl="revTx" presStyleIdx="1" presStyleCnt="3">
        <dgm:presLayoutVars>
          <dgm:chMax val="0"/>
          <dgm:chPref val="0"/>
        </dgm:presLayoutVars>
      </dgm:prSet>
      <dgm:spPr/>
    </dgm:pt>
    <dgm:pt modelId="{1B854503-57E6-41D9-9D2B-AF9144D6F38B}" type="pres">
      <dgm:prSet presAssocID="{088CA66E-48BA-4BDA-A8E7-FA70C05AFE6E}" presName="sibTrans" presStyleCnt="0"/>
      <dgm:spPr/>
    </dgm:pt>
    <dgm:pt modelId="{D27A32EF-D586-4923-ABC9-5572155C8276}" type="pres">
      <dgm:prSet presAssocID="{545FBDE7-FC78-4F41-9FD5-1ACFDC69B1B2}" presName="compNode" presStyleCnt="0"/>
      <dgm:spPr/>
    </dgm:pt>
    <dgm:pt modelId="{B8B872FB-3447-45CC-908A-6EC30B78D1F8}" type="pres">
      <dgm:prSet presAssocID="{545FBDE7-FC78-4F41-9FD5-1ACFDC69B1B2}" presName="bgRect" presStyleLbl="bgShp" presStyleIdx="2" presStyleCnt="3"/>
      <dgm:spPr/>
    </dgm:pt>
    <dgm:pt modelId="{D09DED11-A35B-4E71-BCB6-218556F8456C}" type="pres">
      <dgm:prSet presAssocID="{545FBDE7-FC78-4F41-9FD5-1ACFDC69B1B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514F7312-55D5-4E58-8349-4355706ED71E}" type="pres">
      <dgm:prSet presAssocID="{545FBDE7-FC78-4F41-9FD5-1ACFDC69B1B2}" presName="spaceRect" presStyleCnt="0"/>
      <dgm:spPr/>
    </dgm:pt>
    <dgm:pt modelId="{DC7168A3-5EE8-483B-A16A-DDFC2AAB068A}" type="pres">
      <dgm:prSet presAssocID="{545FBDE7-FC78-4F41-9FD5-1ACFDC69B1B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CBE3C2C-40ED-4400-A418-C2F3552CD9EE}" type="presOf" srcId="{545FBDE7-FC78-4F41-9FD5-1ACFDC69B1B2}" destId="{DC7168A3-5EE8-483B-A16A-DDFC2AAB068A}" srcOrd="0" destOrd="0" presId="urn:microsoft.com/office/officeart/2018/2/layout/IconVerticalSolidList"/>
    <dgm:cxn modelId="{8D9BE442-5F84-4E1C-8C28-814680D38C9D}" srcId="{85D37667-829C-43E8-AE25-9CF4B91404E8}" destId="{8B4BBF01-30D3-4CCB-A8A3-1C193327290E}" srcOrd="0" destOrd="0" parTransId="{FD6F0032-F964-4C4D-8797-43A34B6DE964}" sibTransId="{FA037DF6-A70C-4736-8626-469B1EAB4623}"/>
    <dgm:cxn modelId="{523B7275-1CB0-4AF6-B4DC-67FFF96A4B87}" type="presOf" srcId="{85D37667-829C-43E8-AE25-9CF4B91404E8}" destId="{A1AE4E10-8A0A-42BD-BFC8-A845A02336BE}" srcOrd="0" destOrd="0" presId="urn:microsoft.com/office/officeart/2018/2/layout/IconVerticalSolidList"/>
    <dgm:cxn modelId="{86E7BB87-4184-45C0-BCAF-0BB9A691E045}" srcId="{85D37667-829C-43E8-AE25-9CF4B91404E8}" destId="{545FBDE7-FC78-4F41-9FD5-1ACFDC69B1B2}" srcOrd="2" destOrd="0" parTransId="{2FB84840-71D3-432A-B615-8A568C38A5AE}" sibTransId="{27E496E8-ECD3-43E5-AB52-7D86AAE86243}"/>
    <dgm:cxn modelId="{C0079BB3-901C-4CEB-A52D-310423FABC57}" srcId="{85D37667-829C-43E8-AE25-9CF4B91404E8}" destId="{5E8AB683-A623-42BE-B236-EB3D89B7B328}" srcOrd="1" destOrd="0" parTransId="{12D589A2-815B-4F70-8F2F-E73C8398020A}" sibTransId="{088CA66E-48BA-4BDA-A8E7-FA70C05AFE6E}"/>
    <dgm:cxn modelId="{1917ADC7-3BBF-48CB-89CD-36AFDC114C0C}" type="presOf" srcId="{8B4BBF01-30D3-4CCB-A8A3-1C193327290E}" destId="{7C3772FD-BC6E-45BB-8CEC-5C1EBBCE9906}" srcOrd="0" destOrd="0" presId="urn:microsoft.com/office/officeart/2018/2/layout/IconVerticalSolidList"/>
    <dgm:cxn modelId="{F134F6E5-9AE6-439F-BB66-FBD993B62525}" type="presOf" srcId="{5E8AB683-A623-42BE-B236-EB3D89B7B328}" destId="{9D9DE7E2-6963-4D7A-A079-5427E8B36EF2}" srcOrd="0" destOrd="0" presId="urn:microsoft.com/office/officeart/2018/2/layout/IconVerticalSolidList"/>
    <dgm:cxn modelId="{ABA57A73-DBB2-4D62-9EF0-DB2FFEE66BD7}" type="presParOf" srcId="{A1AE4E10-8A0A-42BD-BFC8-A845A02336BE}" destId="{D164A743-434F-4582-AFEC-49B76C6A2E8F}" srcOrd="0" destOrd="0" presId="urn:microsoft.com/office/officeart/2018/2/layout/IconVerticalSolidList"/>
    <dgm:cxn modelId="{BF0D644E-7AB2-48D2-BA2C-D24BFBCE7705}" type="presParOf" srcId="{D164A743-434F-4582-AFEC-49B76C6A2E8F}" destId="{2024DFC1-3933-47CE-A719-F582F051F55D}" srcOrd="0" destOrd="0" presId="urn:microsoft.com/office/officeart/2018/2/layout/IconVerticalSolidList"/>
    <dgm:cxn modelId="{0ADCEA8E-49E0-4488-AE12-5622BE9A0173}" type="presParOf" srcId="{D164A743-434F-4582-AFEC-49B76C6A2E8F}" destId="{CF54FE3D-38A8-40DA-8A64-8ADA9C10E8AE}" srcOrd="1" destOrd="0" presId="urn:microsoft.com/office/officeart/2018/2/layout/IconVerticalSolidList"/>
    <dgm:cxn modelId="{434D74F0-6E0B-4498-9A9E-DD1ADAFF3D63}" type="presParOf" srcId="{D164A743-434F-4582-AFEC-49B76C6A2E8F}" destId="{21A0B8FD-ADC4-43EF-954D-2CF42BC4C513}" srcOrd="2" destOrd="0" presId="urn:microsoft.com/office/officeart/2018/2/layout/IconVerticalSolidList"/>
    <dgm:cxn modelId="{7C46644E-D7CD-499E-A020-20A1F51C1B5E}" type="presParOf" srcId="{D164A743-434F-4582-AFEC-49B76C6A2E8F}" destId="{7C3772FD-BC6E-45BB-8CEC-5C1EBBCE9906}" srcOrd="3" destOrd="0" presId="urn:microsoft.com/office/officeart/2018/2/layout/IconVerticalSolidList"/>
    <dgm:cxn modelId="{36BEEBE0-E8A8-4552-98F8-E2898AE92B2A}" type="presParOf" srcId="{A1AE4E10-8A0A-42BD-BFC8-A845A02336BE}" destId="{48F739AF-1DB8-43B8-A155-3031B69C266E}" srcOrd="1" destOrd="0" presId="urn:microsoft.com/office/officeart/2018/2/layout/IconVerticalSolidList"/>
    <dgm:cxn modelId="{FEE17420-3FE0-44AD-A4E3-3FC6030B752C}" type="presParOf" srcId="{A1AE4E10-8A0A-42BD-BFC8-A845A02336BE}" destId="{B411B04A-5218-41B5-9690-B26E9ED62FA4}" srcOrd="2" destOrd="0" presId="urn:microsoft.com/office/officeart/2018/2/layout/IconVerticalSolidList"/>
    <dgm:cxn modelId="{4496DEC6-55B5-4D66-814B-B4D549FC1A10}" type="presParOf" srcId="{B411B04A-5218-41B5-9690-B26E9ED62FA4}" destId="{2EFF60D3-37D4-4DD7-83A5-8C83A2F9C99D}" srcOrd="0" destOrd="0" presId="urn:microsoft.com/office/officeart/2018/2/layout/IconVerticalSolidList"/>
    <dgm:cxn modelId="{B37E81A5-A9C0-4CA6-AE12-86FED80F271B}" type="presParOf" srcId="{B411B04A-5218-41B5-9690-B26E9ED62FA4}" destId="{7A3B51A8-2760-45A2-8D82-48328B953DAE}" srcOrd="1" destOrd="0" presId="urn:microsoft.com/office/officeart/2018/2/layout/IconVerticalSolidList"/>
    <dgm:cxn modelId="{C41A0AA9-AF06-42C5-BF22-154997D62BF6}" type="presParOf" srcId="{B411B04A-5218-41B5-9690-B26E9ED62FA4}" destId="{945F9806-199A-47AF-AD4C-4B47BE028128}" srcOrd="2" destOrd="0" presId="urn:microsoft.com/office/officeart/2018/2/layout/IconVerticalSolidList"/>
    <dgm:cxn modelId="{45CA9768-1072-44CF-BBB4-AC3179CB6E3F}" type="presParOf" srcId="{B411B04A-5218-41B5-9690-B26E9ED62FA4}" destId="{9D9DE7E2-6963-4D7A-A079-5427E8B36EF2}" srcOrd="3" destOrd="0" presId="urn:microsoft.com/office/officeart/2018/2/layout/IconVerticalSolidList"/>
    <dgm:cxn modelId="{DAA2FB6F-B6B7-433C-908B-5EAEDC846E70}" type="presParOf" srcId="{A1AE4E10-8A0A-42BD-BFC8-A845A02336BE}" destId="{1B854503-57E6-41D9-9D2B-AF9144D6F38B}" srcOrd="3" destOrd="0" presId="urn:microsoft.com/office/officeart/2018/2/layout/IconVerticalSolidList"/>
    <dgm:cxn modelId="{F30A6229-80D1-43A5-9A02-D89CA20F7D6D}" type="presParOf" srcId="{A1AE4E10-8A0A-42BD-BFC8-A845A02336BE}" destId="{D27A32EF-D586-4923-ABC9-5572155C8276}" srcOrd="4" destOrd="0" presId="urn:microsoft.com/office/officeart/2018/2/layout/IconVerticalSolidList"/>
    <dgm:cxn modelId="{94661140-20E1-45FD-B996-6BD475F8E16C}" type="presParOf" srcId="{D27A32EF-D586-4923-ABC9-5572155C8276}" destId="{B8B872FB-3447-45CC-908A-6EC30B78D1F8}" srcOrd="0" destOrd="0" presId="urn:microsoft.com/office/officeart/2018/2/layout/IconVerticalSolidList"/>
    <dgm:cxn modelId="{66708241-54A9-4F77-A522-B00AF372AEEE}" type="presParOf" srcId="{D27A32EF-D586-4923-ABC9-5572155C8276}" destId="{D09DED11-A35B-4E71-BCB6-218556F8456C}" srcOrd="1" destOrd="0" presId="urn:microsoft.com/office/officeart/2018/2/layout/IconVerticalSolidList"/>
    <dgm:cxn modelId="{5821C75D-D26E-4EEB-8589-EE4CC3D978F8}" type="presParOf" srcId="{D27A32EF-D586-4923-ABC9-5572155C8276}" destId="{514F7312-55D5-4E58-8349-4355706ED71E}" srcOrd="2" destOrd="0" presId="urn:microsoft.com/office/officeart/2018/2/layout/IconVerticalSolidList"/>
    <dgm:cxn modelId="{86E70AEE-17A2-4DA8-A0B3-F890F2CA74B7}" type="presParOf" srcId="{D27A32EF-D586-4923-ABC9-5572155C8276}" destId="{DC7168A3-5EE8-483B-A16A-DDFC2AAB068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6025B3-C0C7-4238-BEE9-C14E766775E4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CDC901D-91B4-419A-B629-3F0EDA05ACAE}">
      <dgm:prSet/>
      <dgm:spPr/>
      <dgm:t>
        <a:bodyPr/>
        <a:lstStyle/>
        <a:p>
          <a:r>
            <a:rPr lang="en-US" dirty="0"/>
            <a:t>Use </a:t>
          </a:r>
          <a:r>
            <a:rPr lang="en-US" b="1" i="1" dirty="0" err="1"/>
            <a:t>intrinsics</a:t>
          </a:r>
          <a:r>
            <a:rPr lang="en-US" i="1" dirty="0"/>
            <a:t> – c/</a:t>
          </a:r>
          <a:r>
            <a:rPr lang="en-US" i="1" dirty="0" err="1"/>
            <a:t>c++</a:t>
          </a:r>
          <a:r>
            <a:rPr lang="en-US" i="1" dirty="0"/>
            <a:t> </a:t>
          </a:r>
          <a:r>
            <a:rPr lang="en-US" dirty="0"/>
            <a:t>functions for direct assembly vector operations: AVX instruction set allows you to load 256 bit vectors or 4 doubles</a:t>
          </a:r>
        </a:p>
      </dgm:t>
    </dgm:pt>
    <dgm:pt modelId="{F06C69D9-7276-43F3-ACAA-CC1CAD61E29D}" type="parTrans" cxnId="{A73A5006-D881-40A5-985E-E8A6CACA513D}">
      <dgm:prSet/>
      <dgm:spPr/>
      <dgm:t>
        <a:bodyPr/>
        <a:lstStyle/>
        <a:p>
          <a:endParaRPr lang="en-US"/>
        </a:p>
      </dgm:t>
    </dgm:pt>
    <dgm:pt modelId="{A41EF47A-A069-4493-95D2-48B205C59000}" type="sibTrans" cxnId="{A73A5006-D881-40A5-985E-E8A6CACA513D}">
      <dgm:prSet/>
      <dgm:spPr/>
      <dgm:t>
        <a:bodyPr/>
        <a:lstStyle/>
        <a:p>
          <a:endParaRPr lang="en-US"/>
        </a:p>
      </dgm:t>
    </dgm:pt>
    <dgm:pt modelId="{485AFAFE-BEF8-4285-9038-4397CEE24125}">
      <dgm:prSet/>
      <dgm:spPr/>
      <dgm:t>
        <a:bodyPr/>
        <a:lstStyle/>
        <a:p>
          <a:r>
            <a:rPr lang="en-US" dirty="0"/>
            <a:t>We can unroll our inner loop to minimize maximize FLOPs performed inside a loop</a:t>
          </a:r>
        </a:p>
      </dgm:t>
    </dgm:pt>
    <dgm:pt modelId="{F53E8A3A-506F-4B8D-8AA7-6BC879CE4B89}" type="parTrans" cxnId="{A013C83A-8DC1-4A6C-8FE9-10E462056479}">
      <dgm:prSet/>
      <dgm:spPr/>
      <dgm:t>
        <a:bodyPr/>
        <a:lstStyle/>
        <a:p>
          <a:endParaRPr lang="en-US"/>
        </a:p>
      </dgm:t>
    </dgm:pt>
    <dgm:pt modelId="{25735FC3-C39C-409A-81D0-6DEF516E5C0B}" type="sibTrans" cxnId="{A013C83A-8DC1-4A6C-8FE9-10E462056479}">
      <dgm:prSet/>
      <dgm:spPr/>
      <dgm:t>
        <a:bodyPr/>
        <a:lstStyle/>
        <a:p>
          <a:endParaRPr lang="en-US"/>
        </a:p>
      </dgm:t>
    </dgm:pt>
    <dgm:pt modelId="{33A5F40E-DFA9-44F3-BFF3-A1918A656EE6}">
      <dgm:prSet/>
      <dgm:spPr/>
      <dgm:t>
        <a:bodyPr/>
        <a:lstStyle/>
        <a:p>
          <a:r>
            <a:rPr lang="en-US" dirty="0"/>
            <a:t>Can perform FMA, multiplications, additions, subtractions in unrolled, vectorized manner</a:t>
          </a:r>
        </a:p>
      </dgm:t>
    </dgm:pt>
    <dgm:pt modelId="{D6AF0FEF-D320-4755-A15E-CB9F0CE093BB}" type="parTrans" cxnId="{BC494FC0-55AD-4D49-83F5-072EE1BDC427}">
      <dgm:prSet/>
      <dgm:spPr/>
      <dgm:t>
        <a:bodyPr/>
        <a:lstStyle/>
        <a:p>
          <a:endParaRPr lang="en-US"/>
        </a:p>
      </dgm:t>
    </dgm:pt>
    <dgm:pt modelId="{BEA6CF7F-7595-4D51-A689-CCB6EAC60148}" type="sibTrans" cxnId="{BC494FC0-55AD-4D49-83F5-072EE1BDC427}">
      <dgm:prSet/>
      <dgm:spPr/>
      <dgm:t>
        <a:bodyPr/>
        <a:lstStyle/>
        <a:p>
          <a:endParaRPr lang="en-US"/>
        </a:p>
      </dgm:t>
    </dgm:pt>
    <dgm:pt modelId="{4BAFF001-3617-9B4C-AC5F-2722FAEE0A5A}" type="pres">
      <dgm:prSet presAssocID="{086025B3-C0C7-4238-BEE9-C14E766775E4}" presName="outerComposite" presStyleCnt="0">
        <dgm:presLayoutVars>
          <dgm:chMax val="5"/>
          <dgm:dir/>
          <dgm:resizeHandles val="exact"/>
        </dgm:presLayoutVars>
      </dgm:prSet>
      <dgm:spPr/>
    </dgm:pt>
    <dgm:pt modelId="{1DC13D43-07D9-2E4F-88E2-7EB72577BEE5}" type="pres">
      <dgm:prSet presAssocID="{086025B3-C0C7-4238-BEE9-C14E766775E4}" presName="dummyMaxCanvas" presStyleCnt="0">
        <dgm:presLayoutVars/>
      </dgm:prSet>
      <dgm:spPr/>
    </dgm:pt>
    <dgm:pt modelId="{B9EBE240-E3C3-A04D-874C-E24F091398F9}" type="pres">
      <dgm:prSet presAssocID="{086025B3-C0C7-4238-BEE9-C14E766775E4}" presName="ThreeNodes_1" presStyleLbl="node1" presStyleIdx="0" presStyleCnt="3">
        <dgm:presLayoutVars>
          <dgm:bulletEnabled val="1"/>
        </dgm:presLayoutVars>
      </dgm:prSet>
      <dgm:spPr/>
    </dgm:pt>
    <dgm:pt modelId="{07CA4B86-C966-AA4A-A37E-FF340E3198BB}" type="pres">
      <dgm:prSet presAssocID="{086025B3-C0C7-4238-BEE9-C14E766775E4}" presName="ThreeNodes_2" presStyleLbl="node1" presStyleIdx="1" presStyleCnt="3">
        <dgm:presLayoutVars>
          <dgm:bulletEnabled val="1"/>
        </dgm:presLayoutVars>
      </dgm:prSet>
      <dgm:spPr/>
    </dgm:pt>
    <dgm:pt modelId="{BF72563E-A6B8-9E47-9C4F-C6C77E04579E}" type="pres">
      <dgm:prSet presAssocID="{086025B3-C0C7-4238-BEE9-C14E766775E4}" presName="ThreeNodes_3" presStyleLbl="node1" presStyleIdx="2" presStyleCnt="3">
        <dgm:presLayoutVars>
          <dgm:bulletEnabled val="1"/>
        </dgm:presLayoutVars>
      </dgm:prSet>
      <dgm:spPr/>
    </dgm:pt>
    <dgm:pt modelId="{2EA6443E-376E-774E-9F9F-FBDC45FD7117}" type="pres">
      <dgm:prSet presAssocID="{086025B3-C0C7-4238-BEE9-C14E766775E4}" presName="ThreeConn_1-2" presStyleLbl="fgAccFollowNode1" presStyleIdx="0" presStyleCnt="2">
        <dgm:presLayoutVars>
          <dgm:bulletEnabled val="1"/>
        </dgm:presLayoutVars>
      </dgm:prSet>
      <dgm:spPr/>
    </dgm:pt>
    <dgm:pt modelId="{8F0AD77B-C501-374F-B4B5-0F0A4D8118A0}" type="pres">
      <dgm:prSet presAssocID="{086025B3-C0C7-4238-BEE9-C14E766775E4}" presName="ThreeConn_2-3" presStyleLbl="fgAccFollowNode1" presStyleIdx="1" presStyleCnt="2">
        <dgm:presLayoutVars>
          <dgm:bulletEnabled val="1"/>
        </dgm:presLayoutVars>
      </dgm:prSet>
      <dgm:spPr/>
    </dgm:pt>
    <dgm:pt modelId="{86F4164E-DAF4-1449-BA8B-3F3BEB4E9FE7}" type="pres">
      <dgm:prSet presAssocID="{086025B3-C0C7-4238-BEE9-C14E766775E4}" presName="ThreeNodes_1_text" presStyleLbl="node1" presStyleIdx="2" presStyleCnt="3">
        <dgm:presLayoutVars>
          <dgm:bulletEnabled val="1"/>
        </dgm:presLayoutVars>
      </dgm:prSet>
      <dgm:spPr/>
    </dgm:pt>
    <dgm:pt modelId="{36DFB4D3-C83C-D24F-8B74-D01E598D3CE3}" type="pres">
      <dgm:prSet presAssocID="{086025B3-C0C7-4238-BEE9-C14E766775E4}" presName="ThreeNodes_2_text" presStyleLbl="node1" presStyleIdx="2" presStyleCnt="3">
        <dgm:presLayoutVars>
          <dgm:bulletEnabled val="1"/>
        </dgm:presLayoutVars>
      </dgm:prSet>
      <dgm:spPr/>
    </dgm:pt>
    <dgm:pt modelId="{6B4DA0C3-E740-5144-A8C7-C34D77F9ABD5}" type="pres">
      <dgm:prSet presAssocID="{086025B3-C0C7-4238-BEE9-C14E766775E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B9E8A01-7356-5043-AD8C-6BAA9D45DF71}" type="presOf" srcId="{A41EF47A-A069-4493-95D2-48B205C59000}" destId="{2EA6443E-376E-774E-9F9F-FBDC45FD7117}" srcOrd="0" destOrd="0" presId="urn:microsoft.com/office/officeart/2005/8/layout/vProcess5"/>
    <dgm:cxn modelId="{A73A5006-D881-40A5-985E-E8A6CACA513D}" srcId="{086025B3-C0C7-4238-BEE9-C14E766775E4}" destId="{FCDC901D-91B4-419A-B629-3F0EDA05ACAE}" srcOrd="0" destOrd="0" parTransId="{F06C69D9-7276-43F3-ACAA-CC1CAD61E29D}" sibTransId="{A41EF47A-A069-4493-95D2-48B205C59000}"/>
    <dgm:cxn modelId="{4DA56706-6901-FC49-98CF-8BCE0F39DA47}" type="presOf" srcId="{086025B3-C0C7-4238-BEE9-C14E766775E4}" destId="{4BAFF001-3617-9B4C-AC5F-2722FAEE0A5A}" srcOrd="0" destOrd="0" presId="urn:microsoft.com/office/officeart/2005/8/layout/vProcess5"/>
    <dgm:cxn modelId="{F4C0900B-7171-414B-83FD-B660E0C04433}" type="presOf" srcId="{33A5F40E-DFA9-44F3-BFF3-A1918A656EE6}" destId="{6B4DA0C3-E740-5144-A8C7-C34D77F9ABD5}" srcOrd="1" destOrd="0" presId="urn:microsoft.com/office/officeart/2005/8/layout/vProcess5"/>
    <dgm:cxn modelId="{9A9FC119-AE5A-F340-86F9-E69013E8FFCD}" type="presOf" srcId="{485AFAFE-BEF8-4285-9038-4397CEE24125}" destId="{36DFB4D3-C83C-D24F-8B74-D01E598D3CE3}" srcOrd="1" destOrd="0" presId="urn:microsoft.com/office/officeart/2005/8/layout/vProcess5"/>
    <dgm:cxn modelId="{33181622-869F-8341-ACF3-196008DBFBD7}" type="presOf" srcId="{FCDC901D-91B4-419A-B629-3F0EDA05ACAE}" destId="{B9EBE240-E3C3-A04D-874C-E24F091398F9}" srcOrd="0" destOrd="0" presId="urn:microsoft.com/office/officeart/2005/8/layout/vProcess5"/>
    <dgm:cxn modelId="{F4586F32-6274-8949-A020-529BB7BFAB23}" type="presOf" srcId="{485AFAFE-BEF8-4285-9038-4397CEE24125}" destId="{07CA4B86-C966-AA4A-A37E-FF340E3198BB}" srcOrd="0" destOrd="0" presId="urn:microsoft.com/office/officeart/2005/8/layout/vProcess5"/>
    <dgm:cxn modelId="{A013C83A-8DC1-4A6C-8FE9-10E462056479}" srcId="{086025B3-C0C7-4238-BEE9-C14E766775E4}" destId="{485AFAFE-BEF8-4285-9038-4397CEE24125}" srcOrd="1" destOrd="0" parTransId="{F53E8A3A-506F-4B8D-8AA7-6BC879CE4B89}" sibTransId="{25735FC3-C39C-409A-81D0-6DEF516E5C0B}"/>
    <dgm:cxn modelId="{6D483D5F-1D8C-4645-A6FA-CC7F37CC7EFF}" type="presOf" srcId="{33A5F40E-DFA9-44F3-BFF3-A1918A656EE6}" destId="{BF72563E-A6B8-9E47-9C4F-C6C77E04579E}" srcOrd="0" destOrd="0" presId="urn:microsoft.com/office/officeart/2005/8/layout/vProcess5"/>
    <dgm:cxn modelId="{BC494FC0-55AD-4D49-83F5-072EE1BDC427}" srcId="{086025B3-C0C7-4238-BEE9-C14E766775E4}" destId="{33A5F40E-DFA9-44F3-BFF3-A1918A656EE6}" srcOrd="2" destOrd="0" parTransId="{D6AF0FEF-D320-4755-A15E-CB9F0CE093BB}" sibTransId="{BEA6CF7F-7595-4D51-A689-CCB6EAC60148}"/>
    <dgm:cxn modelId="{63AC56E1-5F5A-7742-A921-5C08B34F1DC2}" type="presOf" srcId="{FCDC901D-91B4-419A-B629-3F0EDA05ACAE}" destId="{86F4164E-DAF4-1449-BA8B-3F3BEB4E9FE7}" srcOrd="1" destOrd="0" presId="urn:microsoft.com/office/officeart/2005/8/layout/vProcess5"/>
    <dgm:cxn modelId="{F5E9A1FB-09CF-BA4A-B47F-7F98F9C4B953}" type="presOf" srcId="{25735FC3-C39C-409A-81D0-6DEF516E5C0B}" destId="{8F0AD77B-C501-374F-B4B5-0F0A4D8118A0}" srcOrd="0" destOrd="0" presId="urn:microsoft.com/office/officeart/2005/8/layout/vProcess5"/>
    <dgm:cxn modelId="{671A6578-92DC-B141-B4C9-D846B8922185}" type="presParOf" srcId="{4BAFF001-3617-9B4C-AC5F-2722FAEE0A5A}" destId="{1DC13D43-07D9-2E4F-88E2-7EB72577BEE5}" srcOrd="0" destOrd="0" presId="urn:microsoft.com/office/officeart/2005/8/layout/vProcess5"/>
    <dgm:cxn modelId="{A1300AFE-9239-CE4D-BE6D-E473C5B64CA6}" type="presParOf" srcId="{4BAFF001-3617-9B4C-AC5F-2722FAEE0A5A}" destId="{B9EBE240-E3C3-A04D-874C-E24F091398F9}" srcOrd="1" destOrd="0" presId="urn:microsoft.com/office/officeart/2005/8/layout/vProcess5"/>
    <dgm:cxn modelId="{30CDEB2F-995C-EC40-AD27-15BBCB0A7AB6}" type="presParOf" srcId="{4BAFF001-3617-9B4C-AC5F-2722FAEE0A5A}" destId="{07CA4B86-C966-AA4A-A37E-FF340E3198BB}" srcOrd="2" destOrd="0" presId="urn:microsoft.com/office/officeart/2005/8/layout/vProcess5"/>
    <dgm:cxn modelId="{E45FB8D6-96FF-C143-85CE-E764A12A7C22}" type="presParOf" srcId="{4BAFF001-3617-9B4C-AC5F-2722FAEE0A5A}" destId="{BF72563E-A6B8-9E47-9C4F-C6C77E04579E}" srcOrd="3" destOrd="0" presId="urn:microsoft.com/office/officeart/2005/8/layout/vProcess5"/>
    <dgm:cxn modelId="{22BDD25D-DD8A-4B4C-94B8-4997CD5827C2}" type="presParOf" srcId="{4BAFF001-3617-9B4C-AC5F-2722FAEE0A5A}" destId="{2EA6443E-376E-774E-9F9F-FBDC45FD7117}" srcOrd="4" destOrd="0" presId="urn:microsoft.com/office/officeart/2005/8/layout/vProcess5"/>
    <dgm:cxn modelId="{AE33F6E0-E3A5-404E-AF93-B0009C07A8F6}" type="presParOf" srcId="{4BAFF001-3617-9B4C-AC5F-2722FAEE0A5A}" destId="{8F0AD77B-C501-374F-B4B5-0F0A4D8118A0}" srcOrd="5" destOrd="0" presId="urn:microsoft.com/office/officeart/2005/8/layout/vProcess5"/>
    <dgm:cxn modelId="{34DD78E3-02ED-0849-945F-7AF466185DAE}" type="presParOf" srcId="{4BAFF001-3617-9B4C-AC5F-2722FAEE0A5A}" destId="{86F4164E-DAF4-1449-BA8B-3F3BEB4E9FE7}" srcOrd="6" destOrd="0" presId="urn:microsoft.com/office/officeart/2005/8/layout/vProcess5"/>
    <dgm:cxn modelId="{7DD381D9-CDD0-A443-8240-1FFA7C6E89FC}" type="presParOf" srcId="{4BAFF001-3617-9B4C-AC5F-2722FAEE0A5A}" destId="{36DFB4D3-C83C-D24F-8B74-D01E598D3CE3}" srcOrd="7" destOrd="0" presId="urn:microsoft.com/office/officeart/2005/8/layout/vProcess5"/>
    <dgm:cxn modelId="{71D6BC2E-4226-984A-BEF5-E240A96F5190}" type="presParOf" srcId="{4BAFF001-3617-9B4C-AC5F-2722FAEE0A5A}" destId="{6B4DA0C3-E740-5144-A8C7-C34D77F9ABD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DE7F26-29E8-4E20-97DB-717DC6826702}">
      <dsp:nvSpPr>
        <dsp:cNvPr id="0" name=""/>
        <dsp:cNvSpPr/>
      </dsp:nvSpPr>
      <dsp:spPr>
        <a:xfrm>
          <a:off x="1148270" y="37400"/>
          <a:ext cx="1441125" cy="1441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F4CED6-C5C2-4514-8B8E-628A008693EA}">
      <dsp:nvSpPr>
        <dsp:cNvPr id="0" name=""/>
        <dsp:cNvSpPr/>
      </dsp:nvSpPr>
      <dsp:spPr>
        <a:xfrm>
          <a:off x="1455395" y="344525"/>
          <a:ext cx="826875" cy="826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2D1AFE-EC6B-4A2A-B791-2B487C4EEC23}">
      <dsp:nvSpPr>
        <dsp:cNvPr id="0" name=""/>
        <dsp:cNvSpPr/>
      </dsp:nvSpPr>
      <dsp:spPr>
        <a:xfrm>
          <a:off x="687583" y="192740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A good grill</a:t>
          </a:r>
        </a:p>
      </dsp:txBody>
      <dsp:txXfrm>
        <a:off x="687583" y="1927400"/>
        <a:ext cx="2362500" cy="720000"/>
      </dsp:txXfrm>
    </dsp:sp>
    <dsp:sp modelId="{47E705F6-E3F6-4631-BC47-B59E26389F39}">
      <dsp:nvSpPr>
        <dsp:cNvPr id="0" name=""/>
        <dsp:cNvSpPr/>
      </dsp:nvSpPr>
      <dsp:spPr>
        <a:xfrm>
          <a:off x="3924208" y="37400"/>
          <a:ext cx="1441125" cy="1441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C0FF63-590F-4CA6-9584-1A9BD16967C6}">
      <dsp:nvSpPr>
        <dsp:cNvPr id="0" name=""/>
        <dsp:cNvSpPr/>
      </dsp:nvSpPr>
      <dsp:spPr>
        <a:xfrm>
          <a:off x="4231333" y="344525"/>
          <a:ext cx="826875" cy="826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1F7DE1-432A-478C-A142-A8D951CB2AC4}">
      <dsp:nvSpPr>
        <dsp:cNvPr id="0" name=""/>
        <dsp:cNvSpPr/>
      </dsp:nvSpPr>
      <dsp:spPr>
        <a:xfrm>
          <a:off x="3463520" y="192740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A good grill program</a:t>
          </a:r>
        </a:p>
      </dsp:txBody>
      <dsp:txXfrm>
        <a:off x="3463520" y="1927400"/>
        <a:ext cx="2362500" cy="720000"/>
      </dsp:txXfrm>
    </dsp:sp>
    <dsp:sp modelId="{29C09A30-F406-4EE5-8F50-B9F66FC87167}">
      <dsp:nvSpPr>
        <dsp:cNvPr id="0" name=""/>
        <dsp:cNvSpPr/>
      </dsp:nvSpPr>
      <dsp:spPr>
        <a:xfrm>
          <a:off x="2536239" y="3238025"/>
          <a:ext cx="1441125" cy="1441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8CF189-674C-4083-A0CE-7BC13F7E670B}">
      <dsp:nvSpPr>
        <dsp:cNvPr id="0" name=""/>
        <dsp:cNvSpPr/>
      </dsp:nvSpPr>
      <dsp:spPr>
        <a:xfrm>
          <a:off x="2843364" y="3545150"/>
          <a:ext cx="826875" cy="826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9E5142-B126-42A4-AC9C-B33B2601C969}">
      <dsp:nvSpPr>
        <dsp:cNvPr id="0" name=""/>
        <dsp:cNvSpPr/>
      </dsp:nvSpPr>
      <dsp:spPr>
        <a:xfrm>
          <a:off x="2075551" y="5128025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A few eggs</a:t>
          </a:r>
        </a:p>
      </dsp:txBody>
      <dsp:txXfrm>
        <a:off x="2075551" y="5128025"/>
        <a:ext cx="2362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24DFC1-3933-47CE-A719-F582F051F55D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54FE3D-38A8-40DA-8A64-8ADA9C10E8AE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772FD-BC6E-45BB-8CEC-5C1EBBCE9906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Temperature to cook egg ~65</a:t>
          </a:r>
          <a:r>
            <a:rPr lang="en-US" sz="2500" kern="1200" baseline="30000"/>
            <a:t>o</a:t>
          </a:r>
          <a:r>
            <a:rPr lang="en-US" sz="2500" kern="1200"/>
            <a:t>C; need higher temps to account for heat loss</a:t>
          </a:r>
        </a:p>
      </dsp:txBody>
      <dsp:txXfrm>
        <a:off x="1941716" y="718"/>
        <a:ext cx="4571887" cy="1681139"/>
      </dsp:txXfrm>
    </dsp:sp>
    <dsp:sp modelId="{2EFF60D3-37D4-4DD7-83A5-8C83A2F9C99D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3B51A8-2760-45A2-8D82-48328B953DAE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DE7E2-6963-4D7A-A079-5427E8B36EF2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It’s Not achieving </a:t>
          </a:r>
          <a:r>
            <a:rPr lang="en-US" sz="2500" b="1" kern="1200"/>
            <a:t>max flops</a:t>
          </a:r>
          <a:r>
            <a:rPr lang="en-US" sz="2500" kern="1200"/>
            <a:t>…</a:t>
          </a:r>
        </a:p>
      </dsp:txBody>
      <dsp:txXfrm>
        <a:off x="1941716" y="2102143"/>
        <a:ext cx="4571887" cy="1681139"/>
      </dsp:txXfrm>
    </dsp:sp>
    <dsp:sp modelId="{B8B872FB-3447-45CC-908A-6EC30B78D1F8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9DED11-A35B-4E71-BCB6-218556F8456C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7168A3-5EE8-483B-A16A-DDFC2AAB068A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Let’s do some </a:t>
          </a:r>
          <a:r>
            <a:rPr lang="en-US" sz="2500" b="1" kern="1200"/>
            <a:t>math</a:t>
          </a:r>
          <a:r>
            <a:rPr lang="en-US" sz="2500" kern="1200"/>
            <a:t>…</a:t>
          </a:r>
        </a:p>
      </dsp:txBody>
      <dsp:txXfrm>
        <a:off x="1941716" y="4203567"/>
        <a:ext cx="4571887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EBE240-E3C3-A04D-874C-E24F091398F9}">
      <dsp:nvSpPr>
        <dsp:cNvPr id="0" name=""/>
        <dsp:cNvSpPr/>
      </dsp:nvSpPr>
      <dsp:spPr>
        <a:xfrm>
          <a:off x="0" y="0"/>
          <a:ext cx="5176202" cy="16716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 </a:t>
          </a:r>
          <a:r>
            <a:rPr lang="en-US" sz="2000" b="1" i="1" kern="1200" dirty="0" err="1"/>
            <a:t>intrinsics</a:t>
          </a:r>
          <a:r>
            <a:rPr lang="en-US" sz="2000" i="1" kern="1200" dirty="0"/>
            <a:t> – c/</a:t>
          </a:r>
          <a:r>
            <a:rPr lang="en-US" sz="2000" i="1" kern="1200" dirty="0" err="1"/>
            <a:t>c++</a:t>
          </a:r>
          <a:r>
            <a:rPr lang="en-US" sz="2000" i="1" kern="1200" dirty="0"/>
            <a:t> </a:t>
          </a:r>
          <a:r>
            <a:rPr lang="en-US" sz="2000" kern="1200" dirty="0"/>
            <a:t>functions for direct assembly vector operations: AVX instruction set allows you to load 256 bit vectors or 4 doubles</a:t>
          </a:r>
        </a:p>
      </dsp:txBody>
      <dsp:txXfrm>
        <a:off x="48961" y="48961"/>
        <a:ext cx="3372374" cy="1573715"/>
      </dsp:txXfrm>
    </dsp:sp>
    <dsp:sp modelId="{07CA4B86-C966-AA4A-A37E-FF340E3198BB}">
      <dsp:nvSpPr>
        <dsp:cNvPr id="0" name=""/>
        <dsp:cNvSpPr/>
      </dsp:nvSpPr>
      <dsp:spPr>
        <a:xfrm>
          <a:off x="456723" y="1950243"/>
          <a:ext cx="5176202" cy="1671637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 can unroll our inner loop to minimize maximize FLOPs performed inside a loop</a:t>
          </a:r>
        </a:p>
      </dsp:txBody>
      <dsp:txXfrm>
        <a:off x="505684" y="1999204"/>
        <a:ext cx="3534992" cy="1573715"/>
      </dsp:txXfrm>
    </dsp:sp>
    <dsp:sp modelId="{BF72563E-A6B8-9E47-9C4F-C6C77E04579E}">
      <dsp:nvSpPr>
        <dsp:cNvPr id="0" name=""/>
        <dsp:cNvSpPr/>
      </dsp:nvSpPr>
      <dsp:spPr>
        <a:xfrm>
          <a:off x="913447" y="3900487"/>
          <a:ext cx="5176202" cy="1671637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Can perform FMA, multiplications, additions, subtractions in unrolled, vectorized manner</a:t>
          </a:r>
        </a:p>
      </dsp:txBody>
      <dsp:txXfrm>
        <a:off x="962408" y="3949448"/>
        <a:ext cx="3534992" cy="1573715"/>
      </dsp:txXfrm>
    </dsp:sp>
    <dsp:sp modelId="{2EA6443E-376E-774E-9F9F-FBDC45FD7117}">
      <dsp:nvSpPr>
        <dsp:cNvPr id="0" name=""/>
        <dsp:cNvSpPr/>
      </dsp:nvSpPr>
      <dsp:spPr>
        <a:xfrm>
          <a:off x="4089638" y="1267658"/>
          <a:ext cx="1086564" cy="108656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334115" y="1267658"/>
        <a:ext cx="597610" cy="817639"/>
      </dsp:txXfrm>
    </dsp:sp>
    <dsp:sp modelId="{8F0AD77B-C501-374F-B4B5-0F0A4D8118A0}">
      <dsp:nvSpPr>
        <dsp:cNvPr id="0" name=""/>
        <dsp:cNvSpPr/>
      </dsp:nvSpPr>
      <dsp:spPr>
        <a:xfrm>
          <a:off x="4546361" y="3206757"/>
          <a:ext cx="1086564" cy="108656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790838" y="3206757"/>
        <a:ext cx="597610" cy="817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D7E68-10A0-154B-AA40-66680E6B1934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D3F57-57D5-DA4B-B5C2-7C814FDD4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38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CPUs overheat because of the energy loss in the switching of the transistors. This energy is dissipated in form of heat.</a:t>
            </a:r>
          </a:p>
          <a:p>
            <a:pPr rtl="0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more operations the CPU is running, the more transistors need to be switched with each clock cycle.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D3F57-57D5-DA4B-B5C2-7C814FDD48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1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353E-8500-0C4E-A1FE-FB7379FD4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241C15-7877-2B42-9403-120BDE88D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F0230-E597-5C45-896B-185B12A8C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961F-D1F1-FF45-A974-53B2F2CC59D0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8B535-38B3-404A-A5E7-6633396E9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27AF5-6665-9643-B9B8-4723AFF3A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51D0F-B46D-FF48-B535-A6D3EED79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6858-3C77-FA48-81B3-FE2F93FF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4BD28-E609-2A4F-965C-347D17056E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597B9-CCEF-7444-A455-2077E90C1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961F-D1F1-FF45-A974-53B2F2CC59D0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38D59-EF64-144D-A9DD-508C61D8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2174F-C326-A648-BD0D-B8A3466FD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51D0F-B46D-FF48-B535-A6D3EED79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240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43AEBE-A093-3549-A04B-BD643999F2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9C6C02-AB00-9148-B98D-D227EE0C52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D2B80-ED11-7B49-A9FD-C42FAE2A7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961F-D1F1-FF45-A974-53B2F2CC59D0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59276-6B2B-DB4E-B84B-28F9605AC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2CDBB-3C0B-104F-9302-F1784642D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51D0F-B46D-FF48-B535-A6D3EED79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91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E2AE5-19A6-7C4C-BFF2-5E37946BB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050A3-28F7-F940-A6ED-CEBA71402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3DB80-37F0-AA4D-AC5A-246F7D8C1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961F-D1F1-FF45-A974-53B2F2CC59D0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09A35-62B0-CA49-918C-51F4629FB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CE181-BBA7-1A48-B8C1-A6F6C943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51D0F-B46D-FF48-B535-A6D3EED79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28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EDCEE-A5B5-D74A-8AF3-B4203968D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BA8C5-8502-FA48-8036-35487CB17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83586-3A8A-3946-B901-89C7BF9F1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961F-D1F1-FF45-A974-53B2F2CC59D0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930F0-CA73-CA41-88BD-53379B227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FABDF-CFD7-5D4A-AABC-BE7C29787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51D0F-B46D-FF48-B535-A6D3EED79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62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B41C3-777B-7F4D-B238-BE6BED824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9D242-A594-CA4C-8342-C9E16861F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1BE7E-FBAF-554F-9F17-35B96FD91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D73AB-73CD-3F42-A925-1D72F73DA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961F-D1F1-FF45-A974-53B2F2CC59D0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B325B-9761-1C4B-9B7C-7D8B7118B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E51BCB-DA08-D746-961B-E05E52699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51D0F-B46D-FF48-B535-A6D3EED79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44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72307-8D69-3742-ADF0-311A8671D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E4F4F-1849-9C4F-B194-E617160FA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A9BC2-CBBB-0540-B98B-1B0D1CEA8D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E1D772-439D-AC47-B84D-33B199D4D6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42466F-7934-7743-A797-782E137BC9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1D731A-524F-974D-BB0D-8DF2DFFA5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961F-D1F1-FF45-A974-53B2F2CC59D0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420550-AE23-9E4D-9F5F-1A090164D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774314-D6F8-0B4B-BF67-7F88C7991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51D0F-B46D-FF48-B535-A6D3EED79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4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B7525-4CB7-294F-8BEB-8DA6CBE54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A9BC08-B6DA-8D4F-AA7C-DE7EFAD00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961F-D1F1-FF45-A974-53B2F2CC59D0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27ECB-324F-8545-B094-496800601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D35394-FFB4-344A-A212-BFE771D11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51D0F-B46D-FF48-B535-A6D3EED79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7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1741A3-2BBA-DE41-BD5C-3BB9794F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961F-D1F1-FF45-A974-53B2F2CC59D0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8A44B-E4B4-404F-8EED-E542EF107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8A7FD-DBEE-674F-9B93-858312537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51D0F-B46D-FF48-B535-A6D3EED79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7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43F4-8081-D649-9476-289D5BB17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ECDCC-5B8D-BE47-9E01-0102086FF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E8485-5D47-5044-BCE0-4620DA4C3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502619-963C-CC42-842D-D7E5E1C27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961F-D1F1-FF45-A974-53B2F2CC59D0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B086C-5977-464A-9A28-0092AE8DF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2F52E-767C-4745-8413-AB805F5A2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51D0F-B46D-FF48-B535-A6D3EED79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6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6291F-A1CF-0E4B-B354-8A4AD8854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66B93F-0370-2544-A891-8EF0EC3435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0610F-3669-E04D-B71B-4BAC610FB0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3F0F5-A9DA-E547-990E-CBFFEEB13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6961F-D1F1-FF45-A974-53B2F2CC59D0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FDB6A0-C249-A245-A6CB-CBB531671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5D270-EAC6-434E-8E7B-2E05F137B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51D0F-B46D-FF48-B535-A6D3EED79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60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49B00-0AFD-984A-B3FD-D5F3E8BDF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268F9-FD91-8046-B5E9-F309B927B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D4F3F-04E8-194C-87CF-E938F149D6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6961F-D1F1-FF45-A974-53B2F2CC59D0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7A8E7-EC6C-8B46-9D33-4E05819D1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75D27-4F2C-3945-9A22-7A0429CE3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51D0F-B46D-FF48-B535-A6D3EED79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28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55C0A-15D1-D44E-9B8E-EF4EB6225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How to Cook with C++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464B4-6A04-F14C-BC4A-1D5818160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1125777"/>
            <a:ext cx="4047843" cy="323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55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44B86C-5262-BC45-9E6D-B81019CAF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How to Cook with Gasoline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B2697D02-1F08-48D0-878E-23C8951B21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4115840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7259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05B2C1-912B-7C4A-A6DC-6F20215CF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694" y="3787176"/>
            <a:ext cx="3973524" cy="280133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D51DFB1-08E5-3644-8858-9DEA91D05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62083" cy="1325563"/>
          </a:xfrm>
        </p:spPr>
        <p:txBody>
          <a:bodyPr/>
          <a:lstStyle/>
          <a:p>
            <a:r>
              <a:rPr lang="en-US" dirty="0"/>
              <a:t>Red Hot Grill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48C211-90ED-9040-935F-DCBE8845F7BD}"/>
              </a:ext>
            </a:extLst>
          </p:cNvPr>
          <p:cNvSpPr txBox="1"/>
          <p:nvPr/>
        </p:nvSpPr>
        <p:spPr>
          <a:xfrm>
            <a:off x="3075407" y="1690688"/>
            <a:ext cx="856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__mm256d </a:t>
            </a:r>
            <a:r>
              <a:rPr lang="en-US" dirty="0"/>
              <a:t>vector = </a:t>
            </a:r>
            <a:r>
              <a:rPr lang="en-US" b="1" dirty="0"/>
              <a:t>_mm256_set1_pd</a:t>
            </a:r>
            <a:r>
              <a:rPr lang="en-US" dirty="0"/>
              <a:t>(5) – Broadcast a double to a 4 double wide vector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A07772-722C-7640-B2EB-402A0FC3BD3D}"/>
              </a:ext>
            </a:extLst>
          </p:cNvPr>
          <p:cNvSpPr txBox="1"/>
          <p:nvPr/>
        </p:nvSpPr>
        <p:spPr>
          <a:xfrm>
            <a:off x="3077873" y="2190512"/>
            <a:ext cx="8566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_mm256_fmadd_pd</a:t>
            </a:r>
            <a:r>
              <a:rPr lang="en-US" dirty="0"/>
              <a:t>(__mm256d v1, __mm256d v2, __mm256d v3) – Fused Multiply Add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296597-537B-5D46-922F-2F341D17C211}"/>
              </a:ext>
            </a:extLst>
          </p:cNvPr>
          <p:cNvSpPr txBox="1"/>
          <p:nvPr/>
        </p:nvSpPr>
        <p:spPr>
          <a:xfrm>
            <a:off x="3075407" y="2690336"/>
            <a:ext cx="639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_mm256_add_pd</a:t>
            </a:r>
            <a:r>
              <a:rPr lang="en-US" dirty="0"/>
              <a:t>(__mm256d v1, __mm256d v2) – Vectorized Add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ED9896-D26A-FF4E-BB7C-AA2298C81F0D}"/>
              </a:ext>
            </a:extLst>
          </p:cNvPr>
          <p:cNvSpPr/>
          <p:nvPr/>
        </p:nvSpPr>
        <p:spPr>
          <a:xfrm>
            <a:off x="8875059" y="432236"/>
            <a:ext cx="672353" cy="672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78EADA-250A-4846-9AA5-C9B4320248F8}"/>
              </a:ext>
            </a:extLst>
          </p:cNvPr>
          <p:cNvSpPr/>
          <p:nvPr/>
        </p:nvSpPr>
        <p:spPr>
          <a:xfrm>
            <a:off x="9547412" y="432236"/>
            <a:ext cx="672353" cy="672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6E2A2A-221B-D740-AAFF-9D00097BEE6F}"/>
              </a:ext>
            </a:extLst>
          </p:cNvPr>
          <p:cNvSpPr/>
          <p:nvPr/>
        </p:nvSpPr>
        <p:spPr>
          <a:xfrm>
            <a:off x="10219765" y="432573"/>
            <a:ext cx="672353" cy="672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0E4FF3-4905-074C-B2EF-93671FBB75DB}"/>
              </a:ext>
            </a:extLst>
          </p:cNvPr>
          <p:cNvSpPr/>
          <p:nvPr/>
        </p:nvSpPr>
        <p:spPr>
          <a:xfrm>
            <a:off x="10892118" y="432573"/>
            <a:ext cx="672353" cy="672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E2AED3-5287-A649-9093-1170AE71B7FF}"/>
              </a:ext>
            </a:extLst>
          </p:cNvPr>
          <p:cNvSpPr txBox="1"/>
          <p:nvPr/>
        </p:nvSpPr>
        <p:spPr>
          <a:xfrm>
            <a:off x="8999479" y="58374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A7DD18-0B58-8A43-A7C2-FC7125C88201}"/>
              </a:ext>
            </a:extLst>
          </p:cNvPr>
          <p:cNvSpPr txBox="1"/>
          <p:nvPr/>
        </p:nvSpPr>
        <p:spPr>
          <a:xfrm>
            <a:off x="9671832" y="58374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8071F2-0C69-AB47-AF7A-246B61FA93CE}"/>
              </a:ext>
            </a:extLst>
          </p:cNvPr>
          <p:cNvSpPr txBox="1"/>
          <p:nvPr/>
        </p:nvSpPr>
        <p:spPr>
          <a:xfrm>
            <a:off x="10344184" y="58374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2E544A-E057-4542-9C7B-41FE03134F83}"/>
              </a:ext>
            </a:extLst>
          </p:cNvPr>
          <p:cNvSpPr txBox="1"/>
          <p:nvPr/>
        </p:nvSpPr>
        <p:spPr>
          <a:xfrm>
            <a:off x="11016537" y="583746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ED854B-4449-654F-ACBA-22A6F95FB9D9}"/>
              </a:ext>
            </a:extLst>
          </p:cNvPr>
          <p:cNvSpPr/>
          <p:nvPr/>
        </p:nvSpPr>
        <p:spPr>
          <a:xfrm>
            <a:off x="3075407" y="3276435"/>
            <a:ext cx="6947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_mm256_mul_pd</a:t>
            </a:r>
            <a:r>
              <a:rPr lang="en-US" dirty="0"/>
              <a:t>(__mm256d v1, __mm256d v2)– Vectorized Multiply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151B03-D4DA-2D4A-B55D-1ACF6B238980}"/>
              </a:ext>
            </a:extLst>
          </p:cNvPr>
          <p:cNvCxnSpPr/>
          <p:nvPr/>
        </p:nvCxnSpPr>
        <p:spPr>
          <a:xfrm>
            <a:off x="2873829" y="1690688"/>
            <a:ext cx="0" cy="2110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BE0F1E-5637-F044-A101-0EF31F47C574}"/>
              </a:ext>
            </a:extLst>
          </p:cNvPr>
          <p:cNvCxnSpPr>
            <a:cxnSpLocks/>
          </p:cNvCxnSpPr>
          <p:nvPr/>
        </p:nvCxnSpPr>
        <p:spPr>
          <a:xfrm>
            <a:off x="2873829" y="3801291"/>
            <a:ext cx="201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547A265-2336-D149-AF6B-80A131E14947}"/>
              </a:ext>
            </a:extLst>
          </p:cNvPr>
          <p:cNvCxnSpPr>
            <a:cxnSpLocks/>
          </p:cNvCxnSpPr>
          <p:nvPr/>
        </p:nvCxnSpPr>
        <p:spPr>
          <a:xfrm>
            <a:off x="2873829" y="1690688"/>
            <a:ext cx="201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E94C7DB-B337-964D-B4E7-07E231023BE3}"/>
              </a:ext>
            </a:extLst>
          </p:cNvPr>
          <p:cNvSpPr txBox="1"/>
          <p:nvPr/>
        </p:nvSpPr>
        <p:spPr>
          <a:xfrm>
            <a:off x="838200" y="2689860"/>
            <a:ext cx="1715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Vector </a:t>
            </a:r>
            <a:r>
              <a:rPr lang="en-US" b="1" dirty="0" err="1"/>
              <a:t>Intrinsics</a:t>
            </a:r>
            <a:endParaRPr lang="en-US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4512980-9378-6144-9F41-E41B7C812D7D}"/>
              </a:ext>
            </a:extLst>
          </p:cNvPr>
          <p:cNvCxnSpPr/>
          <p:nvPr/>
        </p:nvCxnSpPr>
        <p:spPr>
          <a:xfrm>
            <a:off x="807720" y="4322090"/>
            <a:ext cx="0" cy="2110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16A32A3-754E-644F-AEF9-D1A14DC5294C}"/>
              </a:ext>
            </a:extLst>
          </p:cNvPr>
          <p:cNvCxnSpPr>
            <a:cxnSpLocks/>
          </p:cNvCxnSpPr>
          <p:nvPr/>
        </p:nvCxnSpPr>
        <p:spPr>
          <a:xfrm>
            <a:off x="807720" y="6432693"/>
            <a:ext cx="201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C19CCD-7128-E749-BF06-1979BBDF1F49}"/>
              </a:ext>
            </a:extLst>
          </p:cNvPr>
          <p:cNvCxnSpPr>
            <a:cxnSpLocks/>
          </p:cNvCxnSpPr>
          <p:nvPr/>
        </p:nvCxnSpPr>
        <p:spPr>
          <a:xfrm>
            <a:off x="807720" y="4306979"/>
            <a:ext cx="201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553F7AA-30D6-1847-BF6C-5AAB4274C5DB}"/>
              </a:ext>
            </a:extLst>
          </p:cNvPr>
          <p:cNvSpPr txBox="1"/>
          <p:nvPr/>
        </p:nvSpPr>
        <p:spPr>
          <a:xfrm>
            <a:off x="1242303" y="4268281"/>
            <a:ext cx="272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_mm256_add_pd (</a:t>
            </a:r>
            <a:r>
              <a:rPr lang="en-US" dirty="0"/>
              <a:t>v1, v2);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9FAD95-0C3B-C747-9D3E-97D80ED714EB}"/>
              </a:ext>
            </a:extLst>
          </p:cNvPr>
          <p:cNvSpPr/>
          <p:nvPr/>
        </p:nvSpPr>
        <p:spPr>
          <a:xfrm>
            <a:off x="1232543" y="4615797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_mm256_mul_pd (</a:t>
            </a:r>
            <a:r>
              <a:rPr lang="en-US" dirty="0"/>
              <a:t>v1, v2)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CC4662C-6E43-8146-B129-98BFACB2205C}"/>
              </a:ext>
            </a:extLst>
          </p:cNvPr>
          <p:cNvSpPr/>
          <p:nvPr/>
        </p:nvSpPr>
        <p:spPr>
          <a:xfrm>
            <a:off x="1251890" y="4952770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_mm256_mul_pd (</a:t>
            </a:r>
            <a:r>
              <a:rPr lang="en-US" dirty="0"/>
              <a:t>v1, v2)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7088DF-2C20-8E42-A7B7-B5A71EA701B8}"/>
              </a:ext>
            </a:extLst>
          </p:cNvPr>
          <p:cNvSpPr txBox="1"/>
          <p:nvPr/>
        </p:nvSpPr>
        <p:spPr>
          <a:xfrm>
            <a:off x="1251890" y="5300286"/>
            <a:ext cx="272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_mm256_add_pd (</a:t>
            </a:r>
            <a:r>
              <a:rPr lang="en-US" dirty="0"/>
              <a:t>v1, v2);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FC1AC6-CFB9-4D45-AB58-8C0C4D4DB28F}"/>
              </a:ext>
            </a:extLst>
          </p:cNvPr>
          <p:cNvSpPr/>
          <p:nvPr/>
        </p:nvSpPr>
        <p:spPr>
          <a:xfrm>
            <a:off x="1247595" y="5669618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_mm256_mul_pd (</a:t>
            </a:r>
            <a:r>
              <a:rPr lang="en-US" dirty="0"/>
              <a:t>v1, v2)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AEAFB9-E56F-B648-9256-9339E4B2FC76}"/>
              </a:ext>
            </a:extLst>
          </p:cNvPr>
          <p:cNvSpPr txBox="1"/>
          <p:nvPr/>
        </p:nvSpPr>
        <p:spPr>
          <a:xfrm>
            <a:off x="2153999" y="5878695"/>
            <a:ext cx="5485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….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CADD32-1D9B-1949-B937-8C9990A6C8B8}"/>
              </a:ext>
            </a:extLst>
          </p:cNvPr>
          <p:cNvSpPr txBox="1"/>
          <p:nvPr/>
        </p:nvSpPr>
        <p:spPr>
          <a:xfrm>
            <a:off x="4057109" y="5003177"/>
            <a:ext cx="1224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UNROLLED</a:t>
            </a:r>
          </a:p>
        </p:txBody>
      </p:sp>
    </p:spTree>
    <p:extLst>
      <p:ext uri="{BB962C8B-B14F-4D97-AF65-F5344CB8AC3E}">
        <p14:creationId xmlns:p14="http://schemas.microsoft.com/office/powerpoint/2010/main" val="1769212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12EA5-9B17-244C-864E-DCD2B4A7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Voila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ACF59-F62F-EB46-87AC-7CABA98F5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56" r="27933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41231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3D398-F5D7-0F47-A075-CA6DFE2F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C777D-4CD5-B847-9493-CB7206A29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Have you ever wanted to do something </a:t>
            </a:r>
            <a:r>
              <a:rPr lang="en-US" b="1" dirty="0"/>
              <a:t>useful</a:t>
            </a:r>
            <a:r>
              <a:rPr lang="en-US" dirty="0"/>
              <a:t> with C++?</a:t>
            </a:r>
          </a:p>
          <a:p>
            <a:pPr>
              <a:lnSpc>
                <a:spcPct val="200000"/>
              </a:lnSpc>
            </a:pPr>
            <a:r>
              <a:rPr lang="en-US" dirty="0"/>
              <a:t>Do you feel like you aren’t really using the </a:t>
            </a:r>
            <a:r>
              <a:rPr lang="en-US" b="1" dirty="0"/>
              <a:t>power</a:t>
            </a:r>
            <a:r>
              <a:rPr lang="en-US" dirty="0"/>
              <a:t> of you machine?</a:t>
            </a:r>
          </a:p>
          <a:p>
            <a:pPr>
              <a:lnSpc>
                <a:spcPct val="200000"/>
              </a:lnSpc>
            </a:pPr>
            <a:r>
              <a:rPr lang="en-US" dirty="0"/>
              <a:t>Do you like eggs?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482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773E2-5FC0-794D-A5ED-9C3464D90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we will Need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81F17C-0FFF-4917-84A5-196483FEA5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514551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8849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88D2D-3F39-F444-88C0-9F5F27EB4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Prepare the Grill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E023C-2AD8-8F49-A32C-48FF484B7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338" y="1690688"/>
            <a:ext cx="5399503" cy="422601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1609564-BE74-6C45-900D-6FB99180F534}"/>
              </a:ext>
            </a:extLst>
          </p:cNvPr>
          <p:cNvSpPr/>
          <p:nvPr/>
        </p:nvSpPr>
        <p:spPr>
          <a:xfrm>
            <a:off x="5582289" y="2856826"/>
            <a:ext cx="1371600" cy="1371600"/>
          </a:xfrm>
          <a:prstGeom prst="ellipse">
            <a:avLst/>
          </a:prstGeom>
          <a:solidFill>
            <a:srgbClr val="FF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3D87A8-6C73-FE40-9281-66296B1067B4}"/>
              </a:ext>
            </a:extLst>
          </p:cNvPr>
          <p:cNvCxnSpPr>
            <a:cxnSpLocks/>
          </p:cNvCxnSpPr>
          <p:nvPr/>
        </p:nvCxnSpPr>
        <p:spPr>
          <a:xfrm flipH="1" flipV="1">
            <a:off x="7062952" y="3626068"/>
            <a:ext cx="2102069" cy="50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33CA7C-B512-494D-BD0C-F5665E7ECB46}"/>
              </a:ext>
            </a:extLst>
          </p:cNvPr>
          <p:cNvSpPr txBox="1"/>
          <p:nvPr/>
        </p:nvSpPr>
        <p:spPr>
          <a:xfrm>
            <a:off x="9274084" y="3945402"/>
            <a:ext cx="1555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Best Grill Spot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38CBD1-89F9-8646-A91C-AA2C3AE8C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98" y="1484155"/>
            <a:ext cx="4883238" cy="46390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327B71-0B0A-3B40-AB63-E5AE2424F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028" y="1201208"/>
            <a:ext cx="4975021" cy="49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4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7D788E-2C1B-4EF4-8719-12613771F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45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8DCB9-9FF9-0142-9DCB-27E5AB572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49" y="3499076"/>
            <a:ext cx="6053558" cy="24247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2: Write a Grill Program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C54E824-C0F4-480B-BC88-689F50C45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DEA6A1-FC5C-4E6E-BBBF-7E472949B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6AAAC3B-1954-46B7-BBAC-27DFF5B5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9395" y="0"/>
            <a:ext cx="4023360" cy="2980240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1ACB0-F923-7841-A671-EC3498641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161" y="356187"/>
            <a:ext cx="2878409" cy="17922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400"/>
              <a:t>What constitutes a good grill program?</a:t>
            </a:r>
          </a:p>
          <a:p>
            <a:pPr lvl="1"/>
            <a:r>
              <a:rPr lang="en-US" sz="1400"/>
              <a:t>Tons of Loads/Stores ? NO</a:t>
            </a:r>
          </a:p>
          <a:p>
            <a:pPr lvl="1"/>
            <a:r>
              <a:rPr lang="en-US" sz="1400"/>
              <a:t>Multithreading ? Yes</a:t>
            </a:r>
          </a:p>
          <a:p>
            <a:pPr lvl="1"/>
            <a:r>
              <a:rPr lang="en-US" sz="1400"/>
              <a:t>Vectorization ? Yes</a:t>
            </a:r>
          </a:p>
          <a:p>
            <a:pPr lvl="1"/>
            <a:r>
              <a:rPr lang="en-US" sz="1400"/>
              <a:t>High Flops? Yes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5AD6500-BB62-4AAC-9D2F-C10DDC90C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6897" y="1584494"/>
            <a:ext cx="4375105" cy="5273507"/>
          </a:xfrm>
          <a:custGeom>
            <a:avLst/>
            <a:gdLst>
              <a:gd name="connsiteX0" fmla="*/ 2921508 w 4375105"/>
              <a:gd name="connsiteY0" fmla="*/ 0 h 5273507"/>
              <a:gd name="connsiteX1" fmla="*/ 4314072 w 4375105"/>
              <a:gd name="connsiteY1" fmla="*/ 352611 h 5273507"/>
              <a:gd name="connsiteX2" fmla="*/ 4375105 w 4375105"/>
              <a:gd name="connsiteY2" fmla="*/ 389689 h 5273507"/>
              <a:gd name="connsiteX3" fmla="*/ 4375105 w 4375105"/>
              <a:gd name="connsiteY3" fmla="*/ 5273507 h 5273507"/>
              <a:gd name="connsiteX4" fmla="*/ 1193705 w 4375105"/>
              <a:gd name="connsiteY4" fmla="*/ 5273507 h 5273507"/>
              <a:gd name="connsiteX5" fmla="*/ 1063158 w 4375105"/>
              <a:gd name="connsiteY5" fmla="*/ 5175886 h 5273507"/>
              <a:gd name="connsiteX6" fmla="*/ 0 w 4375105"/>
              <a:gd name="connsiteY6" fmla="*/ 2921508 h 5273507"/>
              <a:gd name="connsiteX7" fmla="*/ 2921508 w 4375105"/>
              <a:gd name="connsiteY7" fmla="*/ 0 h 52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2556F5-8CB7-1E40-970F-56A2B779307E}"/>
              </a:ext>
            </a:extLst>
          </p:cNvPr>
          <p:cNvSpPr txBox="1">
            <a:spLocks/>
          </p:cNvSpPr>
          <p:nvPr/>
        </p:nvSpPr>
        <p:spPr>
          <a:xfrm>
            <a:off x="8386139" y="3143438"/>
            <a:ext cx="3474621" cy="2780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Ok time for Grill_v1.cpp</a:t>
            </a:r>
          </a:p>
        </p:txBody>
      </p:sp>
    </p:spTree>
    <p:extLst>
      <p:ext uri="{BB962C8B-B14F-4D97-AF65-F5344CB8AC3E}">
        <p14:creationId xmlns:p14="http://schemas.microsoft.com/office/powerpoint/2010/main" val="2808754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5575F-7DAE-A840-8F4E-A8FA6BE9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Grill_v1.cpp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7B0C46-35CE-2642-8BF5-70B41CDF660C}"/>
              </a:ext>
            </a:extLst>
          </p:cNvPr>
          <p:cNvSpPr/>
          <p:nvPr/>
        </p:nvSpPr>
        <p:spPr>
          <a:xfrm>
            <a:off x="2161196" y="1919352"/>
            <a:ext cx="6982804" cy="203132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CA" i="1" dirty="0">
                <a:solidFill>
                  <a:srgbClr val="C792EA"/>
                </a:solidFill>
              </a:rPr>
              <a:t>int </a:t>
            </a:r>
            <a:r>
              <a:rPr lang="en-CA" dirty="0">
                <a:solidFill>
                  <a:srgbClr val="82AAFF"/>
                </a:solidFill>
              </a:rPr>
              <a:t>main</a:t>
            </a:r>
            <a:r>
              <a:rPr lang="en-CA" dirty="0">
                <a:solidFill>
                  <a:srgbClr val="89DDFF"/>
                </a:solidFill>
              </a:rPr>
              <a:t>() {</a:t>
            </a:r>
            <a:br>
              <a:rPr lang="en-CA" dirty="0">
                <a:solidFill>
                  <a:srgbClr val="89DDFF"/>
                </a:solidFill>
              </a:rPr>
            </a:br>
            <a:r>
              <a:rPr lang="en-CA" dirty="0">
                <a:solidFill>
                  <a:srgbClr val="89DDFF"/>
                </a:solidFill>
              </a:rPr>
              <a:t>    </a:t>
            </a:r>
            <a:r>
              <a:rPr lang="en-CA" i="1" dirty="0">
                <a:solidFill>
                  <a:srgbClr val="C792EA"/>
                </a:solidFill>
              </a:rPr>
              <a:t>while </a:t>
            </a:r>
            <a:r>
              <a:rPr lang="en-CA" dirty="0">
                <a:solidFill>
                  <a:srgbClr val="89DDFF"/>
                </a:solidFill>
              </a:rPr>
              <a:t>(</a:t>
            </a:r>
            <a:r>
              <a:rPr lang="en-CA" i="1" dirty="0">
                <a:solidFill>
                  <a:srgbClr val="C792EA"/>
                </a:solidFill>
              </a:rPr>
              <a:t>true</a:t>
            </a:r>
            <a:r>
              <a:rPr lang="en-CA" dirty="0">
                <a:solidFill>
                  <a:srgbClr val="89DDFF"/>
                </a:solidFill>
              </a:rPr>
              <a:t>) {</a:t>
            </a:r>
            <a:br>
              <a:rPr lang="en-CA" dirty="0">
                <a:solidFill>
                  <a:srgbClr val="89DDFF"/>
                </a:solidFill>
              </a:rPr>
            </a:br>
            <a:r>
              <a:rPr lang="en-CA" dirty="0">
                <a:solidFill>
                  <a:srgbClr val="89DDFF"/>
                </a:solidFill>
              </a:rPr>
              <a:t>        </a:t>
            </a:r>
            <a:r>
              <a:rPr lang="en-CA" i="1" dirty="0">
                <a:solidFill>
                  <a:srgbClr val="C792EA"/>
                </a:solidFill>
              </a:rPr>
              <a:t>double </a:t>
            </a:r>
            <a:r>
              <a:rPr lang="en-CA" dirty="0">
                <a:solidFill>
                  <a:srgbClr val="EEFFE3"/>
                </a:solidFill>
              </a:rPr>
              <a:t>i </a:t>
            </a:r>
            <a:r>
              <a:rPr lang="en-CA" dirty="0">
                <a:solidFill>
                  <a:srgbClr val="89DDFF"/>
                </a:solidFill>
              </a:rPr>
              <a:t>= </a:t>
            </a:r>
            <a:r>
              <a:rPr lang="en-CA" dirty="0">
                <a:solidFill>
                  <a:srgbClr val="F78C6C"/>
                </a:solidFill>
              </a:rPr>
              <a:t>0.</a:t>
            </a:r>
            <a:r>
              <a:rPr lang="en-CA" dirty="0">
                <a:solidFill>
                  <a:srgbClr val="89DDFF"/>
                </a:solidFill>
              </a:rPr>
              <a:t>;</a:t>
            </a:r>
            <a:br>
              <a:rPr lang="en-CA" dirty="0">
                <a:solidFill>
                  <a:srgbClr val="89DDFF"/>
                </a:solidFill>
              </a:rPr>
            </a:br>
            <a:r>
              <a:rPr lang="en-CA" dirty="0">
                <a:solidFill>
                  <a:srgbClr val="89DDFF"/>
                </a:solidFill>
              </a:rPr>
              <a:t>        </a:t>
            </a:r>
            <a:r>
              <a:rPr lang="en-CA" dirty="0">
                <a:solidFill>
                  <a:srgbClr val="EEFFE3"/>
                </a:solidFill>
              </a:rPr>
              <a:t>i </a:t>
            </a:r>
            <a:r>
              <a:rPr lang="en-CA" dirty="0">
                <a:solidFill>
                  <a:srgbClr val="89DDFF"/>
                </a:solidFill>
              </a:rPr>
              <a:t>+= </a:t>
            </a:r>
            <a:r>
              <a:rPr lang="en-CA" dirty="0">
                <a:solidFill>
                  <a:srgbClr val="F78C6C"/>
                </a:solidFill>
              </a:rPr>
              <a:t>1.36236236236</a:t>
            </a:r>
            <a:r>
              <a:rPr lang="en-CA" dirty="0">
                <a:solidFill>
                  <a:srgbClr val="89DDFF"/>
                </a:solidFill>
              </a:rPr>
              <a:t>;</a:t>
            </a:r>
            <a:br>
              <a:rPr lang="en-CA" dirty="0">
                <a:solidFill>
                  <a:srgbClr val="89DDFF"/>
                </a:solidFill>
              </a:rPr>
            </a:br>
            <a:r>
              <a:rPr lang="en-CA" dirty="0">
                <a:solidFill>
                  <a:srgbClr val="89DDFF"/>
                </a:solidFill>
              </a:rPr>
              <a:t>        </a:t>
            </a:r>
            <a:r>
              <a:rPr lang="en-CA" dirty="0">
                <a:solidFill>
                  <a:srgbClr val="EEFFE3"/>
                </a:solidFill>
              </a:rPr>
              <a:t>i </a:t>
            </a:r>
            <a:r>
              <a:rPr lang="en-CA" dirty="0">
                <a:solidFill>
                  <a:srgbClr val="89DDFF"/>
                </a:solidFill>
              </a:rPr>
              <a:t>*= </a:t>
            </a:r>
            <a:r>
              <a:rPr lang="en-CA" dirty="0">
                <a:solidFill>
                  <a:srgbClr val="F78C6C"/>
                </a:solidFill>
              </a:rPr>
              <a:t>236236.23623699102</a:t>
            </a:r>
            <a:r>
              <a:rPr lang="en-CA" dirty="0">
                <a:solidFill>
                  <a:srgbClr val="89DDFF"/>
                </a:solidFill>
              </a:rPr>
              <a:t>;</a:t>
            </a:r>
            <a:br>
              <a:rPr lang="en-CA" dirty="0">
                <a:solidFill>
                  <a:srgbClr val="89DDFF"/>
                </a:solidFill>
              </a:rPr>
            </a:br>
            <a:r>
              <a:rPr lang="en-CA" dirty="0">
                <a:solidFill>
                  <a:srgbClr val="89DDFF"/>
                </a:solidFill>
              </a:rPr>
              <a:t>    }</a:t>
            </a:r>
            <a:br>
              <a:rPr lang="en-CA" dirty="0">
                <a:solidFill>
                  <a:srgbClr val="89DDFF"/>
                </a:solidFill>
              </a:rPr>
            </a:br>
            <a:r>
              <a:rPr lang="en-CA" dirty="0">
                <a:solidFill>
                  <a:srgbClr val="89DDFF"/>
                </a:solidFill>
              </a:rPr>
              <a:t>}</a:t>
            </a:r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5FF992-6250-2C46-970B-A7540F403E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00"/>
          <a:stretch/>
        </p:blipFill>
        <p:spPr>
          <a:xfrm>
            <a:off x="2161196" y="4378753"/>
            <a:ext cx="3461093" cy="1955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989EAC-922B-3A4A-8A67-1D3D81DA151A}"/>
              </a:ext>
            </a:extLst>
          </p:cNvPr>
          <p:cNvSpPr txBox="1"/>
          <p:nvPr/>
        </p:nvSpPr>
        <p:spPr>
          <a:xfrm>
            <a:off x="6606783" y="5171987"/>
            <a:ext cx="36182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g++ -O3 grill_v1.cpp</a:t>
            </a:r>
          </a:p>
          <a:p>
            <a:r>
              <a:rPr lang="en-US" dirty="0"/>
              <a:t>We are not cooking with heat at all…</a:t>
            </a:r>
          </a:p>
          <a:p>
            <a:endParaRPr lang="en-US" dirty="0"/>
          </a:p>
        </p:txBody>
      </p:sp>
      <p:pic>
        <p:nvPicPr>
          <p:cNvPr id="11" name="Picture 10" descr="A picture containing clock, white, monitor, black&#10;&#10;Description automatically generated">
            <a:extLst>
              <a:ext uri="{FF2B5EF4-FFF2-40B4-BE49-F238E27FC236}">
                <a16:creationId xmlns:a16="http://schemas.microsoft.com/office/drawing/2014/main" id="{010108C7-E00E-6042-8076-8BED26827D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181"/>
          <a:stretch/>
        </p:blipFill>
        <p:spPr>
          <a:xfrm>
            <a:off x="9355204" y="4236037"/>
            <a:ext cx="1951166" cy="76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20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5575F-7DAE-A840-8F4E-A8FA6BE9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Grill_v1_parallel.cpp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7B0C46-35CE-2642-8BF5-70B41CDF660C}"/>
              </a:ext>
            </a:extLst>
          </p:cNvPr>
          <p:cNvSpPr/>
          <p:nvPr/>
        </p:nvSpPr>
        <p:spPr>
          <a:xfrm>
            <a:off x="2161196" y="1919352"/>
            <a:ext cx="6982804" cy="258532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CA" i="1" dirty="0">
                <a:solidFill>
                  <a:srgbClr val="C792EA"/>
                </a:solidFill>
              </a:rPr>
              <a:t>int </a:t>
            </a:r>
            <a:r>
              <a:rPr lang="en-CA" dirty="0">
                <a:solidFill>
                  <a:srgbClr val="82AAFF"/>
                </a:solidFill>
              </a:rPr>
              <a:t>main</a:t>
            </a:r>
            <a:r>
              <a:rPr lang="en-CA" dirty="0">
                <a:solidFill>
                  <a:srgbClr val="89DDFF"/>
                </a:solidFill>
              </a:rPr>
              <a:t>() {</a:t>
            </a:r>
            <a:br>
              <a:rPr lang="en-CA" dirty="0">
                <a:solidFill>
                  <a:srgbClr val="89DDFF"/>
                </a:solidFill>
              </a:rPr>
            </a:br>
            <a:r>
              <a:rPr lang="en-CA" dirty="0">
                <a:solidFill>
                  <a:srgbClr val="89DDFF"/>
                </a:solidFill>
              </a:rPr>
              <a:t>    </a:t>
            </a:r>
            <a:r>
              <a:rPr lang="en-CA" i="1" dirty="0">
                <a:solidFill>
                  <a:srgbClr val="C792EA"/>
                </a:solidFill>
              </a:rPr>
              <a:t>while</a:t>
            </a:r>
            <a:r>
              <a:rPr lang="en-CA" dirty="0">
                <a:solidFill>
                  <a:srgbClr val="89DDFF"/>
                </a:solidFill>
              </a:rPr>
              <a:t>(</a:t>
            </a:r>
            <a:r>
              <a:rPr lang="en-CA" i="1" dirty="0">
                <a:solidFill>
                  <a:srgbClr val="C792EA"/>
                </a:solidFill>
              </a:rPr>
              <a:t>true</a:t>
            </a:r>
            <a:r>
              <a:rPr lang="en-CA" dirty="0">
                <a:solidFill>
                  <a:srgbClr val="89DDFF"/>
                </a:solidFill>
              </a:rPr>
              <a:t>) {</a:t>
            </a:r>
            <a:br>
              <a:rPr lang="en-CA" dirty="0">
                <a:solidFill>
                  <a:srgbClr val="89DDFF"/>
                </a:solidFill>
              </a:rPr>
            </a:br>
            <a:r>
              <a:rPr lang="en-CA" dirty="0">
                <a:solidFill>
                  <a:srgbClr val="82AAFF"/>
                </a:solidFill>
              </a:rPr>
              <a:t>#pragma </a:t>
            </a:r>
            <a:r>
              <a:rPr lang="en-CA" dirty="0">
                <a:solidFill>
                  <a:schemeClr val="bg1"/>
                </a:solidFill>
              </a:rPr>
              <a:t>omp parallel </a:t>
            </a:r>
            <a:r>
              <a:rPr lang="en-CA" i="1" dirty="0">
                <a:solidFill>
                  <a:srgbClr val="C792EA"/>
                </a:solidFill>
              </a:rPr>
              <a:t>for</a:t>
            </a:r>
            <a:br>
              <a:rPr lang="en-CA" i="1" dirty="0">
                <a:solidFill>
                  <a:srgbClr val="C792EA"/>
                </a:solidFill>
              </a:rPr>
            </a:br>
            <a:r>
              <a:rPr lang="en-CA" i="1" dirty="0">
                <a:solidFill>
                  <a:srgbClr val="C792EA"/>
                </a:solidFill>
              </a:rPr>
              <a:t>        for </a:t>
            </a:r>
            <a:r>
              <a:rPr lang="en-CA" dirty="0">
                <a:solidFill>
                  <a:srgbClr val="89DDFF"/>
                </a:solidFill>
              </a:rPr>
              <a:t>(</a:t>
            </a:r>
            <a:r>
              <a:rPr lang="en-CA" i="1" dirty="0">
                <a:solidFill>
                  <a:srgbClr val="C792EA"/>
                </a:solidFill>
              </a:rPr>
              <a:t>int </a:t>
            </a:r>
            <a:r>
              <a:rPr lang="en-CA" dirty="0">
                <a:solidFill>
                  <a:srgbClr val="EEFFE3"/>
                </a:solidFill>
              </a:rPr>
              <a:t>i </a:t>
            </a:r>
            <a:r>
              <a:rPr lang="en-CA" dirty="0">
                <a:solidFill>
                  <a:srgbClr val="89DDFF"/>
                </a:solidFill>
              </a:rPr>
              <a:t>= </a:t>
            </a:r>
            <a:r>
              <a:rPr lang="en-CA" dirty="0">
                <a:solidFill>
                  <a:srgbClr val="F78C6C"/>
                </a:solidFill>
              </a:rPr>
              <a:t>0</a:t>
            </a:r>
            <a:r>
              <a:rPr lang="en-CA" dirty="0">
                <a:solidFill>
                  <a:srgbClr val="89DDFF"/>
                </a:solidFill>
              </a:rPr>
              <a:t>; </a:t>
            </a:r>
            <a:r>
              <a:rPr lang="en-CA" dirty="0">
                <a:solidFill>
                  <a:srgbClr val="EEFFE3"/>
                </a:solidFill>
              </a:rPr>
              <a:t>i </a:t>
            </a:r>
            <a:r>
              <a:rPr lang="en-CA" dirty="0">
                <a:solidFill>
                  <a:srgbClr val="89DDFF"/>
                </a:solidFill>
              </a:rPr>
              <a:t>&lt; </a:t>
            </a:r>
            <a:r>
              <a:rPr lang="en-CA" dirty="0">
                <a:solidFill>
                  <a:srgbClr val="F78C6C"/>
                </a:solidFill>
              </a:rPr>
              <a:t>1000</a:t>
            </a:r>
            <a:r>
              <a:rPr lang="en-CA" dirty="0">
                <a:solidFill>
                  <a:srgbClr val="89DDFF"/>
                </a:solidFill>
              </a:rPr>
              <a:t>; ++</a:t>
            </a:r>
            <a:r>
              <a:rPr lang="en-CA" dirty="0">
                <a:solidFill>
                  <a:srgbClr val="EEFFE3"/>
                </a:solidFill>
              </a:rPr>
              <a:t>i</a:t>
            </a:r>
            <a:r>
              <a:rPr lang="en-CA" dirty="0">
                <a:solidFill>
                  <a:srgbClr val="89DDFF"/>
                </a:solidFill>
              </a:rPr>
              <a:t>) {</a:t>
            </a:r>
            <a:br>
              <a:rPr lang="en-CA" dirty="0">
                <a:solidFill>
                  <a:srgbClr val="89DDFF"/>
                </a:solidFill>
              </a:rPr>
            </a:br>
            <a:r>
              <a:rPr lang="en-CA" dirty="0">
                <a:solidFill>
                  <a:srgbClr val="89DDFF"/>
                </a:solidFill>
              </a:rPr>
              <a:t>           </a:t>
            </a:r>
            <a:r>
              <a:rPr lang="en-CA" dirty="0">
                <a:solidFill>
                  <a:srgbClr val="EEFFE3"/>
                </a:solidFill>
              </a:rPr>
              <a:t>i </a:t>
            </a:r>
            <a:r>
              <a:rPr lang="en-CA" dirty="0">
                <a:solidFill>
                  <a:srgbClr val="89DDFF"/>
                </a:solidFill>
              </a:rPr>
              <a:t>+= </a:t>
            </a:r>
            <a:r>
              <a:rPr lang="en-CA" dirty="0">
                <a:solidFill>
                  <a:srgbClr val="F78C6C"/>
                </a:solidFill>
              </a:rPr>
              <a:t>1.362362326</a:t>
            </a:r>
            <a:r>
              <a:rPr lang="en-CA" dirty="0">
                <a:solidFill>
                  <a:srgbClr val="89DDFF"/>
                </a:solidFill>
              </a:rPr>
              <a:t>;</a:t>
            </a:r>
            <a:br>
              <a:rPr lang="en-CA" dirty="0">
                <a:solidFill>
                  <a:srgbClr val="89DDFF"/>
                </a:solidFill>
              </a:rPr>
            </a:br>
            <a:r>
              <a:rPr lang="en-CA" dirty="0">
                <a:solidFill>
                  <a:srgbClr val="89DDFF"/>
                </a:solidFill>
              </a:rPr>
              <a:t>           </a:t>
            </a:r>
            <a:r>
              <a:rPr lang="en-CA" dirty="0">
                <a:solidFill>
                  <a:srgbClr val="EEFFE3"/>
                </a:solidFill>
              </a:rPr>
              <a:t>i </a:t>
            </a:r>
            <a:r>
              <a:rPr lang="en-CA" dirty="0">
                <a:solidFill>
                  <a:srgbClr val="89DDFF"/>
                </a:solidFill>
              </a:rPr>
              <a:t>*= </a:t>
            </a:r>
            <a:r>
              <a:rPr lang="en-CA" dirty="0">
                <a:solidFill>
                  <a:srgbClr val="F78C6C"/>
                </a:solidFill>
              </a:rPr>
              <a:t>2336236.68236</a:t>
            </a:r>
            <a:r>
              <a:rPr lang="en-CA" dirty="0">
                <a:solidFill>
                  <a:srgbClr val="89DDFF"/>
                </a:solidFill>
              </a:rPr>
              <a:t>;</a:t>
            </a:r>
            <a:br>
              <a:rPr lang="en-CA" dirty="0">
                <a:solidFill>
                  <a:srgbClr val="89DDFF"/>
                </a:solidFill>
              </a:rPr>
            </a:br>
            <a:r>
              <a:rPr lang="en-CA" dirty="0">
                <a:solidFill>
                  <a:srgbClr val="89DDFF"/>
                </a:solidFill>
              </a:rPr>
              <a:t>        }</a:t>
            </a:r>
            <a:br>
              <a:rPr lang="en-CA" dirty="0">
                <a:solidFill>
                  <a:srgbClr val="89DDFF"/>
                </a:solidFill>
              </a:rPr>
            </a:br>
            <a:r>
              <a:rPr lang="en-CA" dirty="0">
                <a:solidFill>
                  <a:srgbClr val="89DDFF"/>
                </a:solidFill>
              </a:rPr>
              <a:t>    }</a:t>
            </a:r>
            <a:br>
              <a:rPr lang="en-CA" dirty="0">
                <a:solidFill>
                  <a:srgbClr val="89DDFF"/>
                </a:solidFill>
              </a:rPr>
            </a:br>
            <a:r>
              <a:rPr lang="en-CA" dirty="0">
                <a:solidFill>
                  <a:srgbClr val="89DDFF"/>
                </a:solidFill>
              </a:rPr>
              <a:t>}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F0B1D-1EA5-A247-B232-F75F30D55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418" y="4733339"/>
            <a:ext cx="2656360" cy="187617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B5E3CA-7A2D-4342-B30D-3F7D3750FFE8}"/>
              </a:ext>
            </a:extLst>
          </p:cNvPr>
          <p:cNvCxnSpPr>
            <a:cxnSpLocks/>
          </p:cNvCxnSpPr>
          <p:nvPr/>
        </p:nvCxnSpPr>
        <p:spPr>
          <a:xfrm flipH="1">
            <a:off x="6980778" y="6400800"/>
            <a:ext cx="1928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2550C8-DBDE-834B-9B6B-DE0FA1898658}"/>
              </a:ext>
            </a:extLst>
          </p:cNvPr>
          <p:cNvCxnSpPr>
            <a:cxnSpLocks/>
          </p:cNvCxnSpPr>
          <p:nvPr/>
        </p:nvCxnSpPr>
        <p:spPr>
          <a:xfrm flipH="1">
            <a:off x="6980778" y="5712941"/>
            <a:ext cx="1928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9828FB8-C3C0-5E4E-9506-5FD8152BDAC9}"/>
              </a:ext>
            </a:extLst>
          </p:cNvPr>
          <p:cNvSpPr txBox="1"/>
          <p:nvPr/>
        </p:nvSpPr>
        <p:spPr>
          <a:xfrm>
            <a:off x="9144000" y="5523470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Utilizing all CPUs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AB4124-D24D-1547-83DF-20CAE7293846}"/>
              </a:ext>
            </a:extLst>
          </p:cNvPr>
          <p:cNvSpPr txBox="1"/>
          <p:nvPr/>
        </p:nvSpPr>
        <p:spPr>
          <a:xfrm>
            <a:off x="9144000" y="6123543"/>
            <a:ext cx="26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 is better but still low</a:t>
            </a:r>
          </a:p>
        </p:txBody>
      </p:sp>
    </p:spTree>
    <p:extLst>
      <p:ext uri="{BB962C8B-B14F-4D97-AF65-F5344CB8AC3E}">
        <p14:creationId xmlns:p14="http://schemas.microsoft.com/office/powerpoint/2010/main" val="3697266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6584C3-6B64-F44C-84B1-836D7AA6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This Grill Program Kinda </a:t>
            </a:r>
            <a:r>
              <a:rPr lang="en-US" b="1">
                <a:solidFill>
                  <a:srgbClr val="FFFFFF"/>
                </a:solidFill>
              </a:rPr>
              <a:t>Sucks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835D55-9E6C-4719-A2B9-B0F1F96EDE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231750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1900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B6827-B600-7249-94A5-D90504278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Grill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CA10F-2C4B-EA48-9FBB-1D6B6216F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2.6 </a:t>
            </a:r>
            <a:r>
              <a:rPr lang="en-US" dirty="0" err="1"/>
              <a:t>Ghz</a:t>
            </a:r>
            <a:r>
              <a:rPr lang="en-US" dirty="0"/>
              <a:t> intel processor, support for AVX 256 vector operations</a:t>
            </a:r>
          </a:p>
          <a:p>
            <a:pPr>
              <a:lnSpc>
                <a:spcPct val="200000"/>
              </a:lnSpc>
            </a:pPr>
            <a:r>
              <a:rPr lang="en-US" dirty="0"/>
              <a:t>Max flops is </a:t>
            </a:r>
            <a:r>
              <a:rPr lang="en-US" b="1" dirty="0"/>
              <a:t>2.6</a:t>
            </a:r>
            <a:r>
              <a:rPr lang="en-US" dirty="0"/>
              <a:t> * </a:t>
            </a:r>
            <a:r>
              <a:rPr lang="en-US" b="1" dirty="0"/>
              <a:t>8</a:t>
            </a:r>
            <a:r>
              <a:rPr lang="en-US" dirty="0"/>
              <a:t> flops = </a:t>
            </a:r>
            <a:r>
              <a:rPr lang="en-US" b="1" dirty="0"/>
              <a:t>20.8</a:t>
            </a:r>
            <a:r>
              <a:rPr lang="en-US" dirty="0"/>
              <a:t> </a:t>
            </a:r>
            <a:r>
              <a:rPr lang="en-US" dirty="0" err="1"/>
              <a:t>Gflops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Max total flops over </a:t>
            </a:r>
            <a:r>
              <a:rPr lang="en-US" b="1" dirty="0"/>
              <a:t>6 cores</a:t>
            </a:r>
            <a:r>
              <a:rPr lang="en-US" dirty="0"/>
              <a:t>: 6 * 2.6 * 8 = 124.8 </a:t>
            </a:r>
            <a:r>
              <a:rPr lang="en-US" dirty="0" err="1"/>
              <a:t>Gflops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Let’s give it a go…</a:t>
            </a:r>
          </a:p>
        </p:txBody>
      </p:sp>
    </p:spTree>
    <p:extLst>
      <p:ext uri="{BB962C8B-B14F-4D97-AF65-F5344CB8AC3E}">
        <p14:creationId xmlns:p14="http://schemas.microsoft.com/office/powerpoint/2010/main" val="3627272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8723</TotalTime>
  <Words>551</Words>
  <Application>Microsoft Macintosh PowerPoint</Application>
  <PresentationFormat>Widescreen</PresentationFormat>
  <Paragraphs>60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How to Cook with C++</vt:lpstr>
      <vt:lpstr>Preparation</vt:lpstr>
      <vt:lpstr>What we will Need</vt:lpstr>
      <vt:lpstr>Step 1: Prepare the Grill</vt:lpstr>
      <vt:lpstr>Step 2: Write a Grill Program</vt:lpstr>
      <vt:lpstr>Grill_v1.cpp</vt:lpstr>
      <vt:lpstr>Grill_v1_parallel.cpp</vt:lpstr>
      <vt:lpstr>This Grill Program Kinda Sucks</vt:lpstr>
      <vt:lpstr>My Grill</vt:lpstr>
      <vt:lpstr>How to Cook with Gasoline</vt:lpstr>
      <vt:lpstr>Red Hot Grill</vt:lpstr>
      <vt:lpstr>Voila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Cook with C++</dc:title>
  <dc:creator>skreta.marta@gmail.com</dc:creator>
  <cp:lastModifiedBy>skreta.marta@gmail.com</cp:lastModifiedBy>
  <cp:revision>9</cp:revision>
  <dcterms:created xsi:type="dcterms:W3CDTF">2019-11-20T07:23:27Z</dcterms:created>
  <dcterms:modified xsi:type="dcterms:W3CDTF">2019-11-26T22:08:13Z</dcterms:modified>
</cp:coreProperties>
</file>